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7.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8.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9.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0.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1.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12.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3.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4.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80" r:id="rId6"/>
    <p:sldMasterId id="2147483699" r:id="rId7"/>
    <p:sldMasterId id="2147483743" r:id="rId8"/>
    <p:sldMasterId id="2147483795" r:id="rId9"/>
    <p:sldMasterId id="2147483819" r:id="rId10"/>
    <p:sldMasterId id="2147483844" r:id="rId11"/>
    <p:sldMasterId id="2147483869" r:id="rId12"/>
    <p:sldMasterId id="2147483899" r:id="rId13"/>
    <p:sldMasterId id="2147483937" r:id="rId14"/>
    <p:sldMasterId id="2147483971" r:id="rId15"/>
    <p:sldMasterId id="2147483996" r:id="rId16"/>
    <p:sldMasterId id="2147484001" r:id="rId17"/>
    <p:sldMasterId id="2147484020" r:id="rId18"/>
  </p:sldMasterIdLst>
  <p:notesMasterIdLst>
    <p:notesMasterId r:id="rId90"/>
  </p:notesMasterIdLst>
  <p:sldIdLst>
    <p:sldId id="258" r:id="rId19"/>
    <p:sldId id="268" r:id="rId20"/>
    <p:sldId id="269" r:id="rId21"/>
    <p:sldId id="260" r:id="rId22"/>
    <p:sldId id="271" r:id="rId23"/>
    <p:sldId id="302" r:id="rId24"/>
    <p:sldId id="4777" r:id="rId25"/>
    <p:sldId id="4778" r:id="rId26"/>
    <p:sldId id="4780" r:id="rId27"/>
    <p:sldId id="4795" r:id="rId28"/>
    <p:sldId id="4782" r:id="rId29"/>
    <p:sldId id="4781" r:id="rId30"/>
    <p:sldId id="4790" r:id="rId31"/>
    <p:sldId id="4786" r:id="rId32"/>
    <p:sldId id="4785" r:id="rId33"/>
    <p:sldId id="4788" r:id="rId34"/>
    <p:sldId id="4787" r:id="rId35"/>
    <p:sldId id="4792" r:id="rId36"/>
    <p:sldId id="4791" r:id="rId37"/>
    <p:sldId id="4783" r:id="rId38"/>
    <p:sldId id="4784" r:id="rId39"/>
    <p:sldId id="4789" r:id="rId40"/>
    <p:sldId id="4793" r:id="rId41"/>
    <p:sldId id="4794" r:id="rId42"/>
    <p:sldId id="261" r:id="rId43"/>
    <p:sldId id="4796" r:id="rId44"/>
    <p:sldId id="581" r:id="rId45"/>
    <p:sldId id="582" r:id="rId46"/>
    <p:sldId id="4797" r:id="rId47"/>
    <p:sldId id="4799" r:id="rId48"/>
    <p:sldId id="513" r:id="rId49"/>
    <p:sldId id="596" r:id="rId50"/>
    <p:sldId id="601" r:id="rId51"/>
    <p:sldId id="4800" r:id="rId52"/>
    <p:sldId id="588" r:id="rId53"/>
    <p:sldId id="4798" r:id="rId54"/>
    <p:sldId id="4801" r:id="rId55"/>
    <p:sldId id="624" r:id="rId56"/>
    <p:sldId id="4802" r:id="rId57"/>
    <p:sldId id="4803" r:id="rId58"/>
    <p:sldId id="4804" r:id="rId59"/>
    <p:sldId id="262" r:id="rId60"/>
    <p:sldId id="1586" r:id="rId61"/>
    <p:sldId id="337" r:id="rId62"/>
    <p:sldId id="1598" r:id="rId63"/>
    <p:sldId id="2076137268" r:id="rId64"/>
    <p:sldId id="2076137262" r:id="rId65"/>
    <p:sldId id="10612" r:id="rId66"/>
    <p:sldId id="2076137269" r:id="rId67"/>
    <p:sldId id="2076137259" r:id="rId68"/>
    <p:sldId id="2076137270" r:id="rId69"/>
    <p:sldId id="2076137261" r:id="rId70"/>
    <p:sldId id="2076137274" r:id="rId71"/>
    <p:sldId id="2076137273" r:id="rId72"/>
    <p:sldId id="2076137271" r:id="rId73"/>
    <p:sldId id="2076137264" r:id="rId74"/>
    <p:sldId id="2076137263" r:id="rId75"/>
    <p:sldId id="392" r:id="rId76"/>
    <p:sldId id="394" r:id="rId77"/>
    <p:sldId id="395" r:id="rId78"/>
    <p:sldId id="396" r:id="rId79"/>
    <p:sldId id="397" r:id="rId80"/>
    <p:sldId id="398" r:id="rId81"/>
    <p:sldId id="399" r:id="rId82"/>
    <p:sldId id="400" r:id="rId83"/>
    <p:sldId id="2076137272" r:id="rId84"/>
    <p:sldId id="267" r:id="rId85"/>
    <p:sldId id="4805" r:id="rId86"/>
    <p:sldId id="4806" r:id="rId87"/>
    <p:sldId id="4807" r:id="rId88"/>
    <p:sldId id="270" r:id="rId89"/>
  </p:sldIdLst>
  <p:sldSz cx="12192000" cy="6858000"/>
  <p:notesSz cx="6858000" cy="9144000"/>
  <p:defaultText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2CD30E-F0DE-4879-B505-35B0D43B4B4B}" v="476" dt="2020-11-09T14:47:25.195"/>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8534" autoAdjust="0"/>
  </p:normalViewPr>
  <p:slideViewPr>
    <p:cSldViewPr snapToGrid="0">
      <p:cViewPr varScale="1">
        <p:scale>
          <a:sx n="96" d="100"/>
          <a:sy n="96" d="100"/>
        </p:scale>
        <p:origin x="7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63" Type="http://schemas.openxmlformats.org/officeDocument/2006/relationships/slide" Target="slides/slide45.xml"/><Relationship Id="rId68" Type="http://schemas.openxmlformats.org/officeDocument/2006/relationships/slide" Target="slides/slide50.xml"/><Relationship Id="rId76" Type="http://schemas.openxmlformats.org/officeDocument/2006/relationships/slide" Target="slides/slide58.xml"/><Relationship Id="rId84" Type="http://schemas.openxmlformats.org/officeDocument/2006/relationships/slide" Target="slides/slide66.xml"/><Relationship Id="rId89" Type="http://schemas.openxmlformats.org/officeDocument/2006/relationships/slide" Target="slides/slide71.xml"/><Relationship Id="rId7" Type="http://schemas.openxmlformats.org/officeDocument/2006/relationships/slideMaster" Target="slideMasters/slideMaster4.xml"/><Relationship Id="rId71" Type="http://schemas.openxmlformats.org/officeDocument/2006/relationships/slide" Target="slides/slide53.xml"/><Relationship Id="rId9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openxmlformats.org/officeDocument/2006/relationships/slide" Target="slides/slide56.xml"/><Relationship Id="rId79" Type="http://schemas.openxmlformats.org/officeDocument/2006/relationships/slide" Target="slides/slide61.xml"/><Relationship Id="rId87" Type="http://schemas.openxmlformats.org/officeDocument/2006/relationships/slide" Target="slides/slide69.xml"/><Relationship Id="rId5" Type="http://schemas.openxmlformats.org/officeDocument/2006/relationships/slideMaster" Target="slideMasters/slideMaster2.xml"/><Relationship Id="rId61" Type="http://schemas.openxmlformats.org/officeDocument/2006/relationships/slide" Target="slides/slide43.xml"/><Relationship Id="rId82" Type="http://schemas.openxmlformats.org/officeDocument/2006/relationships/slide" Target="slides/slide64.xml"/><Relationship Id="rId90" Type="http://schemas.openxmlformats.org/officeDocument/2006/relationships/notesMaster" Target="notesMasters/notesMaster1.xml"/><Relationship Id="rId95" Type="http://schemas.microsoft.com/office/2015/10/relationships/revisionInfo" Target="revisionInfo.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slide" Target="slides/slide59.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slide" Target="slides/slide54.xml"/><Relationship Id="rId80" Type="http://schemas.openxmlformats.org/officeDocument/2006/relationships/slide" Target="slides/slide62.xml"/><Relationship Id="rId85" Type="http://schemas.openxmlformats.org/officeDocument/2006/relationships/slide" Target="slides/slide67.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slide" Target="slides/slide57.xml"/><Relationship Id="rId83" Type="http://schemas.openxmlformats.org/officeDocument/2006/relationships/slide" Target="slides/slide65.xml"/><Relationship Id="rId88" Type="http://schemas.openxmlformats.org/officeDocument/2006/relationships/slide" Target="slides/slide70.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slide" Target="slides/slide60.xml"/><Relationship Id="rId81" Type="http://schemas.openxmlformats.org/officeDocument/2006/relationships/slide" Target="slides/slide63.xml"/><Relationship Id="rId86" Type="http://schemas.openxmlformats.org/officeDocument/2006/relationships/slide" Target="slides/slide68.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F81DF7-D673-43A8-9EE6-3C036E80B1F7}" type="doc">
      <dgm:prSet loTypeId="urn:diagrams.loki3.com/BracketList" loCatId="list" qsTypeId="urn:microsoft.com/office/officeart/2005/8/quickstyle/simple1" qsCatId="simple" csTypeId="urn:microsoft.com/office/officeart/2005/8/colors/colorful5" csCatId="colorful" phldr="1"/>
      <dgm:spPr/>
      <dgm:t>
        <a:bodyPr/>
        <a:lstStyle/>
        <a:p>
          <a:endParaRPr lang="en-US"/>
        </a:p>
      </dgm:t>
    </dgm:pt>
    <dgm:pt modelId="{4C6D8A58-B0F7-47C8-9EB6-9312F2BE65C8}">
      <dgm:prSet phldrT="[Text]" custT="1"/>
      <dgm:spPr/>
      <dgm:t>
        <a:bodyPr/>
        <a:lstStyle/>
        <a:p>
          <a:r>
            <a:rPr lang="en-US" sz="3200" dirty="0"/>
            <a:t>HTTP Header</a:t>
          </a:r>
        </a:p>
      </dgm:t>
    </dgm:pt>
    <dgm:pt modelId="{35D2B6A9-C483-4BA2-AE70-BA803AA41D98}" type="parTrans" cxnId="{8B748788-50CC-4329-A21E-A884F37AE45C}">
      <dgm:prSet/>
      <dgm:spPr/>
      <dgm:t>
        <a:bodyPr/>
        <a:lstStyle/>
        <a:p>
          <a:endParaRPr lang="en-US" sz="1400"/>
        </a:p>
      </dgm:t>
    </dgm:pt>
    <dgm:pt modelId="{11BD1711-74BA-4D66-9EBE-0C918999CF35}" type="sibTrans" cxnId="{8B748788-50CC-4329-A21E-A884F37AE45C}">
      <dgm:prSet/>
      <dgm:spPr/>
      <dgm:t>
        <a:bodyPr/>
        <a:lstStyle/>
        <a:p>
          <a:endParaRPr lang="en-US" sz="1400"/>
        </a:p>
      </dgm:t>
    </dgm:pt>
    <dgm:pt modelId="{932BB420-D6B3-421F-A8EC-846335572704}">
      <dgm:prSet phldrT="[Text]" custT="1"/>
      <dgm:spPr/>
      <dgm:t>
        <a:bodyPr/>
        <a:lstStyle/>
        <a:p>
          <a:r>
            <a:rPr lang="en-US" sz="3200" err="1"/>
            <a:t>Ocp</a:t>
          </a:r>
          <a:r>
            <a:rPr lang="en-US" sz="3200"/>
            <a:t>-</a:t>
          </a:r>
          <a:r>
            <a:rPr lang="en-US" sz="3200" err="1"/>
            <a:t>Apim</a:t>
          </a:r>
          <a:r>
            <a:rPr lang="en-US" sz="3200"/>
            <a:t>-Subscription-Key</a:t>
          </a:r>
        </a:p>
      </dgm:t>
    </dgm:pt>
    <dgm:pt modelId="{2E61E861-4384-45B3-826B-41215274C2AC}" type="parTrans" cxnId="{5FC29C94-E877-4796-996F-35D86ED1B2C7}">
      <dgm:prSet/>
      <dgm:spPr/>
      <dgm:t>
        <a:bodyPr/>
        <a:lstStyle/>
        <a:p>
          <a:endParaRPr lang="en-US" sz="1400"/>
        </a:p>
      </dgm:t>
    </dgm:pt>
    <dgm:pt modelId="{6905194B-EB32-4292-AA4B-1823FE543095}" type="sibTrans" cxnId="{5FC29C94-E877-4796-996F-35D86ED1B2C7}">
      <dgm:prSet/>
      <dgm:spPr/>
      <dgm:t>
        <a:bodyPr/>
        <a:lstStyle/>
        <a:p>
          <a:endParaRPr lang="en-US" sz="1400"/>
        </a:p>
      </dgm:t>
    </dgm:pt>
    <dgm:pt modelId="{534E9B2D-AA46-4FCB-9F04-B720D95752FC}">
      <dgm:prSet phldrT="[Text]" custT="1"/>
      <dgm:spPr/>
      <dgm:t>
        <a:bodyPr/>
        <a:lstStyle/>
        <a:p>
          <a:r>
            <a:rPr lang="en-US" sz="3200"/>
            <a:t>Query String</a:t>
          </a:r>
        </a:p>
      </dgm:t>
    </dgm:pt>
    <dgm:pt modelId="{D37E7AB5-2198-4252-A322-0D27D858C713}" type="parTrans" cxnId="{4A09352C-5BE6-4854-8138-B64A440C4893}">
      <dgm:prSet/>
      <dgm:spPr/>
      <dgm:t>
        <a:bodyPr/>
        <a:lstStyle/>
        <a:p>
          <a:endParaRPr lang="en-US" sz="1400"/>
        </a:p>
      </dgm:t>
    </dgm:pt>
    <dgm:pt modelId="{329FC6C8-59B7-41AF-8FBF-9442785DA96C}" type="sibTrans" cxnId="{4A09352C-5BE6-4854-8138-B64A440C4893}">
      <dgm:prSet/>
      <dgm:spPr/>
      <dgm:t>
        <a:bodyPr/>
        <a:lstStyle/>
        <a:p>
          <a:endParaRPr lang="en-US" sz="1400"/>
        </a:p>
      </dgm:t>
    </dgm:pt>
    <dgm:pt modelId="{4159991D-CBF1-4823-9D4B-61C2DA21E513}">
      <dgm:prSet phldrT="[Text]" custT="1"/>
      <dgm:spPr/>
      <dgm:t>
        <a:bodyPr/>
        <a:lstStyle/>
        <a:p>
          <a:r>
            <a:rPr lang="en-US" sz="3200"/>
            <a:t>subscription-key</a:t>
          </a:r>
        </a:p>
      </dgm:t>
    </dgm:pt>
    <dgm:pt modelId="{70307913-B44B-459A-A15B-ABB672FEDA42}" type="parTrans" cxnId="{B981319D-4D5A-4BF4-A4E4-4E348F89EE51}">
      <dgm:prSet/>
      <dgm:spPr/>
      <dgm:t>
        <a:bodyPr/>
        <a:lstStyle/>
        <a:p>
          <a:endParaRPr lang="en-US" sz="1400"/>
        </a:p>
      </dgm:t>
    </dgm:pt>
    <dgm:pt modelId="{BA8B75AD-EAD6-4306-90F4-45F4D1FBD96F}" type="sibTrans" cxnId="{B981319D-4D5A-4BF4-A4E4-4E348F89EE51}">
      <dgm:prSet/>
      <dgm:spPr/>
      <dgm:t>
        <a:bodyPr/>
        <a:lstStyle/>
        <a:p>
          <a:endParaRPr lang="en-US" sz="1400"/>
        </a:p>
      </dgm:t>
    </dgm:pt>
    <dgm:pt modelId="{1FB05E9A-38C2-4938-A44F-6247145ECEB7}" type="pres">
      <dgm:prSet presAssocID="{45F81DF7-D673-43A8-9EE6-3C036E80B1F7}" presName="Name0" presStyleCnt="0">
        <dgm:presLayoutVars>
          <dgm:dir/>
          <dgm:animLvl val="lvl"/>
          <dgm:resizeHandles val="exact"/>
        </dgm:presLayoutVars>
      </dgm:prSet>
      <dgm:spPr/>
    </dgm:pt>
    <dgm:pt modelId="{E21C3F1F-375E-4B80-B139-9EE65328CD53}" type="pres">
      <dgm:prSet presAssocID="{4C6D8A58-B0F7-47C8-9EB6-9312F2BE65C8}" presName="linNode" presStyleCnt="0"/>
      <dgm:spPr/>
    </dgm:pt>
    <dgm:pt modelId="{2A9880C9-CEEF-4C64-B23A-96C7FA975CE6}" type="pres">
      <dgm:prSet presAssocID="{4C6D8A58-B0F7-47C8-9EB6-9312F2BE65C8}" presName="parTx" presStyleLbl="revTx" presStyleIdx="0" presStyleCnt="2">
        <dgm:presLayoutVars>
          <dgm:chMax val="1"/>
          <dgm:bulletEnabled val="1"/>
        </dgm:presLayoutVars>
      </dgm:prSet>
      <dgm:spPr/>
    </dgm:pt>
    <dgm:pt modelId="{505A56BE-C156-4AF9-82F6-6ED72D9E16F4}" type="pres">
      <dgm:prSet presAssocID="{4C6D8A58-B0F7-47C8-9EB6-9312F2BE65C8}" presName="bracket" presStyleLbl="parChTrans1D1" presStyleIdx="0" presStyleCnt="2"/>
      <dgm:spPr/>
    </dgm:pt>
    <dgm:pt modelId="{97F0A5DA-49C9-4261-A9E1-30AE6B396CAC}" type="pres">
      <dgm:prSet presAssocID="{4C6D8A58-B0F7-47C8-9EB6-9312F2BE65C8}" presName="spH" presStyleCnt="0"/>
      <dgm:spPr/>
    </dgm:pt>
    <dgm:pt modelId="{385942DB-39E4-4B00-A467-F8A9014FAB5A}" type="pres">
      <dgm:prSet presAssocID="{4C6D8A58-B0F7-47C8-9EB6-9312F2BE65C8}" presName="desTx" presStyleLbl="node1" presStyleIdx="0" presStyleCnt="2">
        <dgm:presLayoutVars>
          <dgm:bulletEnabled val="1"/>
        </dgm:presLayoutVars>
      </dgm:prSet>
      <dgm:spPr/>
    </dgm:pt>
    <dgm:pt modelId="{58B222D0-1343-4A15-B99B-46C075F22198}" type="pres">
      <dgm:prSet presAssocID="{11BD1711-74BA-4D66-9EBE-0C918999CF35}" presName="spV" presStyleCnt="0"/>
      <dgm:spPr/>
    </dgm:pt>
    <dgm:pt modelId="{FD4C54C0-65A4-471F-A24B-FB458FE76702}" type="pres">
      <dgm:prSet presAssocID="{534E9B2D-AA46-4FCB-9F04-B720D95752FC}" presName="linNode" presStyleCnt="0"/>
      <dgm:spPr/>
    </dgm:pt>
    <dgm:pt modelId="{80428233-A7CA-43FC-A4CB-7833C9790FE6}" type="pres">
      <dgm:prSet presAssocID="{534E9B2D-AA46-4FCB-9F04-B720D95752FC}" presName="parTx" presStyleLbl="revTx" presStyleIdx="1" presStyleCnt="2">
        <dgm:presLayoutVars>
          <dgm:chMax val="1"/>
          <dgm:bulletEnabled val="1"/>
        </dgm:presLayoutVars>
      </dgm:prSet>
      <dgm:spPr/>
    </dgm:pt>
    <dgm:pt modelId="{964F8C03-B0CD-40BC-A0D3-4484DFC2DB37}" type="pres">
      <dgm:prSet presAssocID="{534E9B2D-AA46-4FCB-9F04-B720D95752FC}" presName="bracket" presStyleLbl="parChTrans1D1" presStyleIdx="1" presStyleCnt="2"/>
      <dgm:spPr/>
    </dgm:pt>
    <dgm:pt modelId="{1FF910E9-E7D9-4E65-9D10-F8456A2BF9C6}" type="pres">
      <dgm:prSet presAssocID="{534E9B2D-AA46-4FCB-9F04-B720D95752FC}" presName="spH" presStyleCnt="0"/>
      <dgm:spPr/>
    </dgm:pt>
    <dgm:pt modelId="{9FA92D86-06D7-437B-95EE-040DF7F09025}" type="pres">
      <dgm:prSet presAssocID="{534E9B2D-AA46-4FCB-9F04-B720D95752FC}" presName="desTx" presStyleLbl="node1" presStyleIdx="1" presStyleCnt="2">
        <dgm:presLayoutVars>
          <dgm:bulletEnabled val="1"/>
        </dgm:presLayoutVars>
      </dgm:prSet>
      <dgm:spPr/>
    </dgm:pt>
  </dgm:ptLst>
  <dgm:cxnLst>
    <dgm:cxn modelId="{4A09352C-5BE6-4854-8138-B64A440C4893}" srcId="{45F81DF7-D673-43A8-9EE6-3C036E80B1F7}" destId="{534E9B2D-AA46-4FCB-9F04-B720D95752FC}" srcOrd="1" destOrd="0" parTransId="{D37E7AB5-2198-4252-A322-0D27D858C713}" sibTransId="{329FC6C8-59B7-41AF-8FBF-9442785DA96C}"/>
    <dgm:cxn modelId="{5D8D8941-BAB4-4B16-ACE0-46690FE2D0C1}" type="presOf" srcId="{932BB420-D6B3-421F-A8EC-846335572704}" destId="{385942DB-39E4-4B00-A467-F8A9014FAB5A}" srcOrd="0" destOrd="0" presId="urn:diagrams.loki3.com/BracketList"/>
    <dgm:cxn modelId="{8E75D36E-4FE9-4F5D-993D-5B66FD49EBEB}" type="presOf" srcId="{534E9B2D-AA46-4FCB-9F04-B720D95752FC}" destId="{80428233-A7CA-43FC-A4CB-7833C9790FE6}" srcOrd="0" destOrd="0" presId="urn:diagrams.loki3.com/BracketList"/>
    <dgm:cxn modelId="{C609CE7E-AE78-4D18-B712-55740B31DABF}" type="presOf" srcId="{45F81DF7-D673-43A8-9EE6-3C036E80B1F7}" destId="{1FB05E9A-38C2-4938-A44F-6247145ECEB7}" srcOrd="0" destOrd="0" presId="urn:diagrams.loki3.com/BracketList"/>
    <dgm:cxn modelId="{8B748788-50CC-4329-A21E-A884F37AE45C}" srcId="{45F81DF7-D673-43A8-9EE6-3C036E80B1F7}" destId="{4C6D8A58-B0F7-47C8-9EB6-9312F2BE65C8}" srcOrd="0" destOrd="0" parTransId="{35D2B6A9-C483-4BA2-AE70-BA803AA41D98}" sibTransId="{11BD1711-74BA-4D66-9EBE-0C918999CF35}"/>
    <dgm:cxn modelId="{5FC29C94-E877-4796-996F-35D86ED1B2C7}" srcId="{4C6D8A58-B0F7-47C8-9EB6-9312F2BE65C8}" destId="{932BB420-D6B3-421F-A8EC-846335572704}" srcOrd="0" destOrd="0" parTransId="{2E61E861-4384-45B3-826B-41215274C2AC}" sibTransId="{6905194B-EB32-4292-AA4B-1823FE543095}"/>
    <dgm:cxn modelId="{B981319D-4D5A-4BF4-A4E4-4E348F89EE51}" srcId="{534E9B2D-AA46-4FCB-9F04-B720D95752FC}" destId="{4159991D-CBF1-4823-9D4B-61C2DA21E513}" srcOrd="0" destOrd="0" parTransId="{70307913-B44B-459A-A15B-ABB672FEDA42}" sibTransId="{BA8B75AD-EAD6-4306-90F4-45F4D1FBD96F}"/>
    <dgm:cxn modelId="{9F25B3B9-ABE5-4171-813A-29DE499C6CC3}" type="presOf" srcId="{4C6D8A58-B0F7-47C8-9EB6-9312F2BE65C8}" destId="{2A9880C9-CEEF-4C64-B23A-96C7FA975CE6}" srcOrd="0" destOrd="0" presId="urn:diagrams.loki3.com/BracketList"/>
    <dgm:cxn modelId="{8052E9FB-9EDA-43C8-A3EE-A18B7B27B8A2}" type="presOf" srcId="{4159991D-CBF1-4823-9D4B-61C2DA21E513}" destId="{9FA92D86-06D7-437B-95EE-040DF7F09025}" srcOrd="0" destOrd="0" presId="urn:diagrams.loki3.com/BracketList"/>
    <dgm:cxn modelId="{3B85C9C1-3315-4D0D-BFE9-880AC03877D7}" type="presParOf" srcId="{1FB05E9A-38C2-4938-A44F-6247145ECEB7}" destId="{E21C3F1F-375E-4B80-B139-9EE65328CD53}" srcOrd="0" destOrd="0" presId="urn:diagrams.loki3.com/BracketList"/>
    <dgm:cxn modelId="{001D7E45-A32A-4874-8053-F20CCA443151}" type="presParOf" srcId="{E21C3F1F-375E-4B80-B139-9EE65328CD53}" destId="{2A9880C9-CEEF-4C64-B23A-96C7FA975CE6}" srcOrd="0" destOrd="0" presId="urn:diagrams.loki3.com/BracketList"/>
    <dgm:cxn modelId="{513F9691-0C4A-4C35-AFAD-3C364011598A}" type="presParOf" srcId="{E21C3F1F-375E-4B80-B139-9EE65328CD53}" destId="{505A56BE-C156-4AF9-82F6-6ED72D9E16F4}" srcOrd="1" destOrd="0" presId="urn:diagrams.loki3.com/BracketList"/>
    <dgm:cxn modelId="{CC21E5A1-86A7-4D52-B8B9-5F7BDC83C711}" type="presParOf" srcId="{E21C3F1F-375E-4B80-B139-9EE65328CD53}" destId="{97F0A5DA-49C9-4261-A9E1-30AE6B396CAC}" srcOrd="2" destOrd="0" presId="urn:diagrams.loki3.com/BracketList"/>
    <dgm:cxn modelId="{5BBDCB31-35D1-4C79-B8D2-1AF1CFD2362F}" type="presParOf" srcId="{E21C3F1F-375E-4B80-B139-9EE65328CD53}" destId="{385942DB-39E4-4B00-A467-F8A9014FAB5A}" srcOrd="3" destOrd="0" presId="urn:diagrams.loki3.com/BracketList"/>
    <dgm:cxn modelId="{3C2B03DD-8D98-4912-A9D4-EB6090CA0DA7}" type="presParOf" srcId="{1FB05E9A-38C2-4938-A44F-6247145ECEB7}" destId="{58B222D0-1343-4A15-B99B-46C075F22198}" srcOrd="1" destOrd="0" presId="urn:diagrams.loki3.com/BracketList"/>
    <dgm:cxn modelId="{7A582B4E-E319-4093-AC45-1DE7DE54BBEA}" type="presParOf" srcId="{1FB05E9A-38C2-4938-A44F-6247145ECEB7}" destId="{FD4C54C0-65A4-471F-A24B-FB458FE76702}" srcOrd="2" destOrd="0" presId="urn:diagrams.loki3.com/BracketList"/>
    <dgm:cxn modelId="{AB7A0181-C400-4324-B017-53C3E8AEE6FD}" type="presParOf" srcId="{FD4C54C0-65A4-471F-A24B-FB458FE76702}" destId="{80428233-A7CA-43FC-A4CB-7833C9790FE6}" srcOrd="0" destOrd="0" presId="urn:diagrams.loki3.com/BracketList"/>
    <dgm:cxn modelId="{2D3A94A9-BD4C-4733-8B70-3A38907DAED5}" type="presParOf" srcId="{FD4C54C0-65A4-471F-A24B-FB458FE76702}" destId="{964F8C03-B0CD-40BC-A0D3-4484DFC2DB37}" srcOrd="1" destOrd="0" presId="urn:diagrams.loki3.com/BracketList"/>
    <dgm:cxn modelId="{45134A5C-F1E3-4850-BB1D-0A25FA146C33}" type="presParOf" srcId="{FD4C54C0-65A4-471F-A24B-FB458FE76702}" destId="{1FF910E9-E7D9-4E65-9D10-F8456A2BF9C6}" srcOrd="2" destOrd="0" presId="urn:diagrams.loki3.com/BracketList"/>
    <dgm:cxn modelId="{A1A85EC1-054F-467B-981E-83C018558350}" type="presParOf" srcId="{FD4C54C0-65A4-471F-A24B-FB458FE76702}" destId="{9FA92D86-06D7-437B-95EE-040DF7F09025}"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880C9-CEEF-4C64-B23A-96C7FA975CE6}">
      <dsp:nvSpPr>
        <dsp:cNvPr id="0" name=""/>
        <dsp:cNvSpPr/>
      </dsp:nvSpPr>
      <dsp:spPr>
        <a:xfrm>
          <a:off x="0" y="955387"/>
          <a:ext cx="2032000"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marL="0" lvl="0" indent="0" algn="r" defTabSz="1422400">
            <a:lnSpc>
              <a:spcPct val="90000"/>
            </a:lnSpc>
            <a:spcBef>
              <a:spcPct val="0"/>
            </a:spcBef>
            <a:spcAft>
              <a:spcPct val="35000"/>
            </a:spcAft>
            <a:buNone/>
          </a:pPr>
          <a:r>
            <a:rPr lang="en-US" sz="3200" kern="1200" dirty="0"/>
            <a:t>HTTP Header</a:t>
          </a:r>
        </a:p>
      </dsp:txBody>
      <dsp:txXfrm>
        <a:off x="0" y="955387"/>
        <a:ext cx="2032000" cy="1287000"/>
      </dsp:txXfrm>
    </dsp:sp>
    <dsp:sp modelId="{505A56BE-C156-4AF9-82F6-6ED72D9E16F4}">
      <dsp:nvSpPr>
        <dsp:cNvPr id="0" name=""/>
        <dsp:cNvSpPr/>
      </dsp:nvSpPr>
      <dsp:spPr>
        <a:xfrm>
          <a:off x="2031999" y="955387"/>
          <a:ext cx="406400" cy="12870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5942DB-39E4-4B00-A467-F8A9014FAB5A}">
      <dsp:nvSpPr>
        <dsp:cNvPr id="0" name=""/>
        <dsp:cNvSpPr/>
      </dsp:nvSpPr>
      <dsp:spPr>
        <a:xfrm>
          <a:off x="2600959" y="955387"/>
          <a:ext cx="5527040" cy="12870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err="1"/>
            <a:t>Ocp</a:t>
          </a:r>
          <a:r>
            <a:rPr lang="en-US" sz="3200" kern="1200"/>
            <a:t>-</a:t>
          </a:r>
          <a:r>
            <a:rPr lang="en-US" sz="3200" kern="1200" err="1"/>
            <a:t>Apim</a:t>
          </a:r>
          <a:r>
            <a:rPr lang="en-US" sz="3200" kern="1200"/>
            <a:t>-Subscription-Key</a:t>
          </a:r>
        </a:p>
      </dsp:txBody>
      <dsp:txXfrm>
        <a:off x="2600959" y="955387"/>
        <a:ext cx="5527040" cy="1287000"/>
      </dsp:txXfrm>
    </dsp:sp>
    <dsp:sp modelId="{80428233-A7CA-43FC-A4CB-7833C9790FE6}">
      <dsp:nvSpPr>
        <dsp:cNvPr id="0" name=""/>
        <dsp:cNvSpPr/>
      </dsp:nvSpPr>
      <dsp:spPr>
        <a:xfrm>
          <a:off x="0" y="2476387"/>
          <a:ext cx="2032000"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marL="0" lvl="0" indent="0" algn="r" defTabSz="1422400">
            <a:lnSpc>
              <a:spcPct val="90000"/>
            </a:lnSpc>
            <a:spcBef>
              <a:spcPct val="0"/>
            </a:spcBef>
            <a:spcAft>
              <a:spcPct val="35000"/>
            </a:spcAft>
            <a:buNone/>
          </a:pPr>
          <a:r>
            <a:rPr lang="en-US" sz="3200" kern="1200"/>
            <a:t>Query String</a:t>
          </a:r>
        </a:p>
      </dsp:txBody>
      <dsp:txXfrm>
        <a:off x="0" y="2476387"/>
        <a:ext cx="2032000" cy="1287000"/>
      </dsp:txXfrm>
    </dsp:sp>
    <dsp:sp modelId="{964F8C03-B0CD-40BC-A0D3-4484DFC2DB37}">
      <dsp:nvSpPr>
        <dsp:cNvPr id="0" name=""/>
        <dsp:cNvSpPr/>
      </dsp:nvSpPr>
      <dsp:spPr>
        <a:xfrm>
          <a:off x="2031999" y="2476387"/>
          <a:ext cx="406400" cy="12870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A92D86-06D7-437B-95EE-040DF7F09025}">
      <dsp:nvSpPr>
        <dsp:cNvPr id="0" name=""/>
        <dsp:cNvSpPr/>
      </dsp:nvSpPr>
      <dsp:spPr>
        <a:xfrm>
          <a:off x="2600959" y="2476387"/>
          <a:ext cx="5527040" cy="1287000"/>
        </a:xfrm>
        <a:prstGeom prst="rect">
          <a:avLst/>
        </a:prstGeom>
        <a:solidFill>
          <a:schemeClr val="accent5">
            <a:hueOff val="-11603293"/>
            <a:satOff val="-100000"/>
            <a:lumOff val="-16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n-US" sz="3200" kern="1200"/>
            <a:t>subscription-key</a:t>
          </a:r>
        </a:p>
      </dsp:txBody>
      <dsp:txXfrm>
        <a:off x="2600959" y="2476387"/>
        <a:ext cx="5527040" cy="1287000"/>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D2ABE1-2C15-4157-8FEF-68938F6D10AC}" type="datetimeFigureOut">
              <a:rPr lang="en-US" smtClean="0"/>
              <a:t>2020-11-09</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9E8D26-BABE-499A-812A-DEC61D94F5A2}" type="slidenum">
              <a:rPr lang="en-US" smtClean="0"/>
              <a:t>‹nº›</a:t>
            </a:fld>
            <a:endParaRPr lang="en-US"/>
          </a:p>
        </p:txBody>
      </p:sp>
    </p:spTree>
    <p:extLst>
      <p:ext uri="{BB962C8B-B14F-4D97-AF65-F5344CB8AC3E}">
        <p14:creationId xmlns:p14="http://schemas.microsoft.com/office/powerpoint/2010/main" val="1367401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Objective:</a:t>
            </a:r>
          </a:p>
          <a:p>
            <a:r>
              <a:rPr lang="en-US" sz="1200" dirty="0"/>
              <a:t>Illustrate</a:t>
            </a:r>
            <a:r>
              <a:rPr lang="en-US" sz="1200" baseline="0" dirty="0"/>
              <a:t> the differences between IaaS, PaaS and SaaS in a more technical way</a:t>
            </a:r>
          </a:p>
          <a:p>
            <a:endParaRPr lang="en-US" sz="1200" baseline="0" dirty="0"/>
          </a:p>
          <a:p>
            <a:r>
              <a:rPr lang="en-US" sz="1200" b="1" baseline="0" dirty="0"/>
              <a:t>Key 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balance of control and responsibility for managing solutions depends on the category of the service.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chart summarizes the balance of responsibility for both Microsoft and the customer. </a:t>
            </a:r>
            <a:endParaRPr lang="en-US" dirty="0"/>
          </a:p>
          <a:p>
            <a:endParaRPr lang="en-US"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b="1" kern="1200" dirty="0">
                <a:solidFill>
                  <a:schemeClr val="tx1"/>
                </a:solidFill>
                <a:effectLst/>
                <a:latin typeface="+mn-lt"/>
                <a:ea typeface="+mn-ea"/>
                <a:cs typeface="+mn-cs"/>
              </a:rPr>
              <a:t>Conclusion:</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If your primary business function isn’t running compute infrastructure, you can get more from your scarce developer time by using an application platform that removes complexity and maintenance responsibility. There might be some trade-off considerations around flexibility, but overall, you can get more done faster and with lower total cost of ownership building on platform as a service (PaaS).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FDAFBEB-CD6F-47F6-A4B0-C6110FC4185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1857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10"/>
          </p:nvPr>
        </p:nvSpPr>
        <p:spPr/>
        <p:txBody>
          <a:bodyPr/>
          <a:lstStyle/>
          <a:p>
            <a:fld id="{1489DB6A-E92B-415B-AFB4-9C72D4A9006D}" type="slidenum">
              <a:rPr lang="en-US" smtClean="0"/>
              <a:t>35</a:t>
            </a:fld>
            <a:endParaRPr lang="en-US"/>
          </a:p>
        </p:txBody>
      </p:sp>
    </p:spTree>
    <p:extLst>
      <p:ext uri="{BB962C8B-B14F-4D97-AF65-F5344CB8AC3E}">
        <p14:creationId xmlns:p14="http://schemas.microsoft.com/office/powerpoint/2010/main" val="4101045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80EB3E-5A84-6942-8D29-EE544E5A09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180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5494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u="none">
                <a:latin typeface="Segoe UI" panose="020B0502040204020203" pitchFamily="34" charset="0"/>
                <a:cs typeface="Segoe UI" panose="020B0502040204020203" pitchFamily="34" charset="0"/>
              </a:rPr>
              <a:t>Additional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Triggers and bindings – https://docs.microsoft.com/en-us/azure/azure-functions/functions-triggers-bindings</a:t>
            </a:r>
            <a:endParaRPr lang="en-US" sz="1000" b="1">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Monitoring—https://azure.microsoft.com/en-us/services/application-insights/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Local debugging—</a:t>
            </a:r>
            <a:r>
              <a:rPr lang="en-US" sz="1000" b="0">
                <a:latin typeface="Segoe UI" panose="020B0502040204020203" pitchFamily="34" charset="0"/>
                <a:cs typeface="Segoe UI" panose="020B0502040204020203" pitchFamily="34" charset="0"/>
              </a:rPr>
              <a:t>https://docs.microsoft.com/en-us/azure/azure-functions/functions-run-local#run-functions-locally</a:t>
            </a:r>
            <a:endParaRPr lang="en-US" sz="100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CI/CD—</a:t>
            </a:r>
            <a:r>
              <a:rPr lang="en-US" sz="1000" b="0">
                <a:latin typeface="Segoe UI" panose="020B0502040204020203" pitchFamily="34" charset="0"/>
                <a:cs typeface="Segoe UI" panose="020B0502040204020203" pitchFamily="34" charset="0"/>
              </a:rPr>
              <a:t>https://docs.microsoft.com/en-us/azure/azure-functions/functions-continuous-deployment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Run locally—https://docs.microsoft.com/en-us/azure/azure-functions/functions-run-local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t>Proxies</a:t>
            </a:r>
            <a:r>
              <a:rPr lang="en-US" sz="1000" b="0"/>
              <a:t>—</a:t>
            </a:r>
            <a:r>
              <a:rPr lang="en-US" sz="1000"/>
              <a:t>https://docs.microsoft.com/en-us/azure/azure-functions/functions-proxies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931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u="none">
                <a:latin typeface="Segoe UI" panose="020B0502040204020203" pitchFamily="34" charset="0"/>
                <a:cs typeface="Segoe UI" panose="020B0502040204020203" pitchFamily="34" charset="0"/>
              </a:rPr>
              <a:t>Additional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Triggers and bindings – https://docs.microsoft.com/en-us/azure/azure-functions/functions-triggers-bindings</a:t>
            </a:r>
            <a:endParaRPr lang="en-US" sz="1000" b="1">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Monitoring—https://azure.microsoft.com/en-us/services/application-insights/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Local debugging—</a:t>
            </a:r>
            <a:r>
              <a:rPr lang="en-US" sz="1000" b="0">
                <a:latin typeface="Segoe UI" panose="020B0502040204020203" pitchFamily="34" charset="0"/>
                <a:cs typeface="Segoe UI" panose="020B0502040204020203" pitchFamily="34" charset="0"/>
              </a:rPr>
              <a:t>https://docs.microsoft.com/en-us/azure/azure-functions/functions-run-local#run-functions-locally</a:t>
            </a:r>
            <a:endParaRPr lang="en-US" sz="100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CI/CD—</a:t>
            </a:r>
            <a:r>
              <a:rPr lang="en-US" sz="1000" b="0">
                <a:latin typeface="Segoe UI" panose="020B0502040204020203" pitchFamily="34" charset="0"/>
                <a:cs typeface="Segoe UI" panose="020B0502040204020203" pitchFamily="34" charset="0"/>
              </a:rPr>
              <a:t>https://docs.microsoft.com/en-us/azure/azure-functions/functions-continuous-deployment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Run locally—https://docs.microsoft.com/en-us/azure/azure-functions/functions-run-local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t>Proxies</a:t>
            </a:r>
            <a:r>
              <a:rPr lang="en-US" sz="1000" b="0"/>
              <a:t>—</a:t>
            </a:r>
            <a:r>
              <a:rPr lang="en-US" sz="1000"/>
              <a:t>https://docs.microsoft.com/en-us/azure/azure-functions/functions-proxies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5198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4CFA94A-519F-445C-B30C-9E76FA6A2031}" type="datetime8">
              <a:rPr lang="en-US" smtClean="0"/>
              <a:t>2020-11-09 8:47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398983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4CFA94A-519F-445C-B30C-9E76FA6A2031}" type="datetime8">
              <a:rPr lang="en-US" smtClean="0"/>
              <a:t>2020-11-09 8:47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78156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Building backends for web applications.  An example could be a web app adding incoming orders to a queue and then Functions automatically picking up those orders to process and adding the output to a Cosmos DB.</a:t>
            </a: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58</a:t>
            </a:fld>
            <a:endParaRPr lang="en-US"/>
          </a:p>
        </p:txBody>
      </p:sp>
    </p:spTree>
    <p:extLst>
      <p:ext uri="{BB962C8B-B14F-4D97-AF65-F5344CB8AC3E}">
        <p14:creationId xmlns:p14="http://schemas.microsoft.com/office/powerpoint/2010/main" val="3790473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Building backends for mobile applications.  A mobile app makes an API call to a Function, which does some processing and stores the data in Cosmos DB.  This in turn again triggers another </a:t>
            </a:r>
            <a:r>
              <a:rPr lang="en-US" err="1">
                <a:latin typeface="Segoe UI" panose="020B0502040204020203" pitchFamily="34" charset="0"/>
                <a:cs typeface="Segoe UI" panose="020B0502040204020203" pitchFamily="34" charset="0"/>
              </a:rPr>
              <a:t>functioin</a:t>
            </a:r>
            <a:r>
              <a:rPr lang="en-US">
                <a:latin typeface="Segoe UI" panose="020B0502040204020203" pitchFamily="34" charset="0"/>
                <a:cs typeface="Segoe UI" panose="020B0502040204020203" pitchFamily="34" charset="0"/>
              </a:rPr>
              <a:t> which calls Notification Hub to send notifications out to multiple mobile devices.</a:t>
            </a: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59</a:t>
            </a:fld>
            <a:endParaRPr lang="en-US"/>
          </a:p>
        </p:txBody>
      </p:sp>
    </p:spTree>
    <p:extLst>
      <p:ext uri="{BB962C8B-B14F-4D97-AF65-F5344CB8AC3E}">
        <p14:creationId xmlns:p14="http://schemas.microsoft.com/office/powerpoint/2010/main" val="1581710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IoT is an important workload for serverless because of inherently spiky workloads associated with IoT.  Processing huge amount of incoming data and doing some processing on that data in real time is a common serverless scenario</a:t>
            </a: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60</a:t>
            </a:fld>
            <a:endParaRPr lang="en-US"/>
          </a:p>
        </p:txBody>
      </p:sp>
    </p:spTree>
    <p:extLst>
      <p:ext uri="{BB962C8B-B14F-4D97-AF65-F5344CB8AC3E}">
        <p14:creationId xmlns:p14="http://schemas.microsoft.com/office/powerpoint/2010/main" val="969921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Introducing App Service and Azure Functions from a team that obsesses about time to market and developer experience! Also, Functions as a PaaS growth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A3CAC3-516B-4268-B682-26A027C11AF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522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Building backend logic for bots is a common serverless scenario especially due to short-lived processing and </a:t>
            </a:r>
            <a:r>
              <a:rPr lang="en-US" err="1">
                <a:latin typeface="Segoe UI" panose="020B0502040204020203" pitchFamily="34" charset="0"/>
                <a:cs typeface="Segoe UI" panose="020B0502040204020203" pitchFamily="34" charset="0"/>
              </a:rPr>
              <a:t>undeterministic</a:t>
            </a:r>
            <a:r>
              <a:rPr lang="en-US">
                <a:latin typeface="Segoe UI" panose="020B0502040204020203" pitchFamily="34" charset="0"/>
                <a:cs typeface="Segoe UI" panose="020B0502040204020203" pitchFamily="34" charset="0"/>
              </a:rPr>
              <a:t> traffic.</a:t>
            </a: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61</a:t>
            </a:fld>
            <a:endParaRPr lang="en-US"/>
          </a:p>
        </p:txBody>
      </p:sp>
    </p:spTree>
    <p:extLst>
      <p:ext uri="{BB962C8B-B14F-4D97-AF65-F5344CB8AC3E}">
        <p14:creationId xmlns:p14="http://schemas.microsoft.com/office/powerpoint/2010/main" val="342759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Data </a:t>
            </a:r>
            <a:r>
              <a:rPr lang="en-US" err="1">
                <a:latin typeface="Segoe UI" panose="020B0502040204020203" pitchFamily="34" charset="0"/>
                <a:cs typeface="Segoe UI" panose="020B0502040204020203" pitchFamily="34" charset="0"/>
              </a:rPr>
              <a:t>transofrmation</a:t>
            </a:r>
            <a:r>
              <a:rPr lang="en-US">
                <a:latin typeface="Segoe UI" panose="020B0502040204020203" pitchFamily="34" charset="0"/>
                <a:cs typeface="Segoe UI" panose="020B0502040204020203" pitchFamily="34" charset="0"/>
              </a:rPr>
              <a:t> in real-time for use between different applications is a common scenario.</a:t>
            </a:r>
            <a:endParaRPr lang="en-US" sz="1000">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62</a:t>
            </a:fld>
            <a:endParaRPr lang="en-US"/>
          </a:p>
        </p:txBody>
      </p:sp>
    </p:spTree>
    <p:extLst>
      <p:ext uri="{BB962C8B-B14F-4D97-AF65-F5344CB8AC3E}">
        <p14:creationId xmlns:p14="http://schemas.microsoft.com/office/powerpoint/2010/main" val="2552645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Processing streaming data for Big Data scenarios</a:t>
            </a:r>
            <a:endParaRPr lang="en-US" sz="1000">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63</a:t>
            </a:fld>
            <a:endParaRPr lang="en-US"/>
          </a:p>
        </p:txBody>
      </p:sp>
    </p:spTree>
    <p:extLst>
      <p:ext uri="{BB962C8B-B14F-4D97-AF65-F5344CB8AC3E}">
        <p14:creationId xmlns:p14="http://schemas.microsoft.com/office/powerpoint/2010/main" val="4331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Automating tasks that need to happen at regular intervals can be easily achieved using Functions.  Whether it is for infra ops scenarios or just application architecture maintenance, Functions are a good fit.</a:t>
            </a:r>
            <a:endParaRPr lang="en-US" sz="1000">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64</a:t>
            </a:fld>
            <a:endParaRPr lang="en-US"/>
          </a:p>
        </p:txBody>
      </p:sp>
    </p:spTree>
    <p:extLst>
      <p:ext uri="{BB962C8B-B14F-4D97-AF65-F5344CB8AC3E}">
        <p14:creationId xmlns:p14="http://schemas.microsoft.com/office/powerpoint/2010/main" val="15862325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Azure Functions provides a very natural way of responding </a:t>
            </a:r>
            <a:r>
              <a:rPr lang="en-US">
                <a:latin typeface="Segoe UI"/>
                <a:cs typeface="Segoe UI"/>
              </a:rPr>
              <a:t>to webhook requests which makes it an excellent choice for extending any SaaS applications providing webhook extensibility.</a:t>
            </a: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65</a:t>
            </a:fld>
            <a:endParaRPr lang="en-US"/>
          </a:p>
        </p:txBody>
      </p:sp>
    </p:spTree>
    <p:extLst>
      <p:ext uri="{BB962C8B-B14F-4D97-AF65-F5344CB8AC3E}">
        <p14:creationId xmlns:p14="http://schemas.microsoft.com/office/powerpoint/2010/main" val="4262479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80EB3E-5A84-6942-8D29-EE544E5A09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06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80EB3E-5A84-6942-8D29-EE544E5A09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3472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4E9E8D26-BABE-499A-812A-DEC61D94F5A2}" type="slidenum">
              <a:rPr lang="en-US" smtClean="0"/>
              <a:t>10</a:t>
            </a:fld>
            <a:endParaRPr lang="en-US"/>
          </a:p>
        </p:txBody>
      </p:sp>
    </p:spTree>
    <p:extLst>
      <p:ext uri="{BB962C8B-B14F-4D97-AF65-F5344CB8AC3E}">
        <p14:creationId xmlns:p14="http://schemas.microsoft.com/office/powerpoint/2010/main" val="1266842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4E9E8D26-BABE-499A-812A-DEC61D94F5A2}" type="slidenum">
              <a:rPr lang="en-US" smtClean="0"/>
              <a:t>14</a:t>
            </a:fld>
            <a:endParaRPr lang="en-US"/>
          </a:p>
        </p:txBody>
      </p:sp>
    </p:spTree>
    <p:extLst>
      <p:ext uri="{BB962C8B-B14F-4D97-AF65-F5344CB8AC3E}">
        <p14:creationId xmlns:p14="http://schemas.microsoft.com/office/powerpoint/2010/main" val="2781125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2020-11-09 8:47 AM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3476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2020-11-09 8:47 AM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210993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31</a:t>
            </a:fld>
            <a:endParaRPr lang="en-US"/>
          </a:p>
        </p:txBody>
      </p:sp>
    </p:spTree>
    <p:extLst>
      <p:ext uri="{BB962C8B-B14F-4D97-AF65-F5344CB8AC3E}">
        <p14:creationId xmlns:p14="http://schemas.microsoft.com/office/powerpoint/2010/main" val="403361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32</a:t>
            </a:fld>
            <a:endParaRPr lang="en-US"/>
          </a:p>
        </p:txBody>
      </p:sp>
    </p:spTree>
    <p:extLst>
      <p:ext uri="{BB962C8B-B14F-4D97-AF65-F5344CB8AC3E}">
        <p14:creationId xmlns:p14="http://schemas.microsoft.com/office/powerpoint/2010/main" val="1467141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endParaRPr lang="es-CO"/>
          </a:p>
        </p:txBody>
      </p:sp>
      <p:sp>
        <p:nvSpPr>
          <p:cNvPr id="4" name="Slide Number Placeholder 3"/>
          <p:cNvSpPr>
            <a:spLocks noGrp="1"/>
          </p:cNvSpPr>
          <p:nvPr>
            <p:ph type="sldNum" sz="quarter" idx="10"/>
          </p:nvPr>
        </p:nvSpPr>
        <p:spPr/>
        <p:txBody>
          <a:bodyPr/>
          <a:lstStyle/>
          <a:p>
            <a:fld id="{1489DB6A-E92B-415B-AFB4-9C72D4A9006D}" type="slidenum">
              <a:rPr lang="en-US" smtClean="0"/>
              <a:t>33</a:t>
            </a:fld>
            <a:endParaRPr lang="en-US"/>
          </a:p>
        </p:txBody>
      </p:sp>
    </p:spTree>
    <p:extLst>
      <p:ext uri="{BB962C8B-B14F-4D97-AF65-F5344CB8AC3E}">
        <p14:creationId xmlns:p14="http://schemas.microsoft.com/office/powerpoint/2010/main" val="839155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5.jpe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5.jpe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9" Type="http://schemas.openxmlformats.org/officeDocument/2006/relationships/image" Target="../media/image76.png"/><Relationship Id="rId3" Type="http://schemas.openxmlformats.org/officeDocument/2006/relationships/image" Target="../media/image40.png"/><Relationship Id="rId21" Type="http://schemas.openxmlformats.org/officeDocument/2006/relationships/image" Target="../media/image58.png"/><Relationship Id="rId34" Type="http://schemas.openxmlformats.org/officeDocument/2006/relationships/image" Target="../media/image71.png"/><Relationship Id="rId42" Type="http://schemas.openxmlformats.org/officeDocument/2006/relationships/image" Target="../media/image79.png"/><Relationship Id="rId47" Type="http://schemas.openxmlformats.org/officeDocument/2006/relationships/image" Target="../media/image84.png"/><Relationship Id="rId50" Type="http://schemas.openxmlformats.org/officeDocument/2006/relationships/image" Target="../media/image87.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2.png"/><Relationship Id="rId33" Type="http://schemas.openxmlformats.org/officeDocument/2006/relationships/image" Target="../media/image70.png"/><Relationship Id="rId38" Type="http://schemas.openxmlformats.org/officeDocument/2006/relationships/image" Target="../media/image75.png"/><Relationship Id="rId46" Type="http://schemas.openxmlformats.org/officeDocument/2006/relationships/image" Target="../media/image83.png"/><Relationship Id="rId2" Type="http://schemas.openxmlformats.org/officeDocument/2006/relationships/image" Target="../media/image39.png"/><Relationship Id="rId16" Type="http://schemas.openxmlformats.org/officeDocument/2006/relationships/image" Target="../media/image53.png"/><Relationship Id="rId20" Type="http://schemas.openxmlformats.org/officeDocument/2006/relationships/image" Target="../media/image57.png"/><Relationship Id="rId29" Type="http://schemas.openxmlformats.org/officeDocument/2006/relationships/image" Target="../media/image66.png"/><Relationship Id="rId41" Type="http://schemas.openxmlformats.org/officeDocument/2006/relationships/image" Target="../media/image78.png"/><Relationship Id="rId1" Type="http://schemas.openxmlformats.org/officeDocument/2006/relationships/slideMaster" Target="../slideMasters/slideMaster10.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1.png"/><Relationship Id="rId32" Type="http://schemas.openxmlformats.org/officeDocument/2006/relationships/image" Target="../media/image69.png"/><Relationship Id="rId37" Type="http://schemas.openxmlformats.org/officeDocument/2006/relationships/image" Target="../media/image74.png"/><Relationship Id="rId40" Type="http://schemas.openxmlformats.org/officeDocument/2006/relationships/image" Target="../media/image77.png"/><Relationship Id="rId45" Type="http://schemas.openxmlformats.org/officeDocument/2006/relationships/image" Target="../media/image82.png"/><Relationship Id="rId53" Type="http://schemas.openxmlformats.org/officeDocument/2006/relationships/image" Target="../media/image90.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png"/><Relationship Id="rId36" Type="http://schemas.openxmlformats.org/officeDocument/2006/relationships/image" Target="../media/image73.png"/><Relationship Id="rId49" Type="http://schemas.openxmlformats.org/officeDocument/2006/relationships/image" Target="../media/image86.png"/><Relationship Id="rId10" Type="http://schemas.openxmlformats.org/officeDocument/2006/relationships/image" Target="../media/image47.png"/><Relationship Id="rId19" Type="http://schemas.openxmlformats.org/officeDocument/2006/relationships/image" Target="../media/image56.png"/><Relationship Id="rId31" Type="http://schemas.openxmlformats.org/officeDocument/2006/relationships/image" Target="../media/image68.png"/><Relationship Id="rId44" Type="http://schemas.openxmlformats.org/officeDocument/2006/relationships/image" Target="../media/image81.png"/><Relationship Id="rId52" Type="http://schemas.openxmlformats.org/officeDocument/2006/relationships/image" Target="../media/image89.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png"/><Relationship Id="rId30" Type="http://schemas.openxmlformats.org/officeDocument/2006/relationships/image" Target="../media/image67.png"/><Relationship Id="rId35" Type="http://schemas.openxmlformats.org/officeDocument/2006/relationships/image" Target="../media/image72.png"/><Relationship Id="rId43" Type="http://schemas.openxmlformats.org/officeDocument/2006/relationships/image" Target="../media/image80.png"/><Relationship Id="rId48" Type="http://schemas.openxmlformats.org/officeDocument/2006/relationships/image" Target="../media/image85.png"/><Relationship Id="rId8" Type="http://schemas.openxmlformats.org/officeDocument/2006/relationships/image" Target="../media/image45.png"/><Relationship Id="rId51" Type="http://schemas.openxmlformats.org/officeDocument/2006/relationships/image" Target="../media/image8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jp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Master" Target="../slideMasters/slideMaster1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pn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g"/><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emf"/><Relationship Id="rId1" Type="http://schemas.openxmlformats.org/officeDocument/2006/relationships/slideMaster" Target="../slideMasters/slideMaster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BEB32-00C3-2549-9291-79F3131C6B6C}"/>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AR"/>
          </a:p>
        </p:txBody>
      </p:sp>
      <p:sp>
        <p:nvSpPr>
          <p:cNvPr id="3" name="Subtitle 2">
            <a:extLst>
              <a:ext uri="{FF2B5EF4-FFF2-40B4-BE49-F238E27FC236}">
                <a16:creationId xmlns:a16="http://schemas.microsoft.com/office/drawing/2014/main" id="{01F174DA-4553-F042-A06F-4B7EEC855D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AR"/>
          </a:p>
        </p:txBody>
      </p:sp>
      <p:sp>
        <p:nvSpPr>
          <p:cNvPr id="4" name="Date Placeholder 3">
            <a:extLst>
              <a:ext uri="{FF2B5EF4-FFF2-40B4-BE49-F238E27FC236}">
                <a16:creationId xmlns:a16="http://schemas.microsoft.com/office/drawing/2014/main" id="{92CE99E0-390A-7240-A964-2E0829AB6D29}"/>
              </a:ext>
            </a:extLst>
          </p:cNvPr>
          <p:cNvSpPr>
            <a:spLocks noGrp="1"/>
          </p:cNvSpPr>
          <p:nvPr>
            <p:ph type="dt" sz="half" idx="10"/>
          </p:nvPr>
        </p:nvSpPr>
        <p:spPr/>
        <p:txBody>
          <a:bodyPr/>
          <a:lstStyle/>
          <a:p>
            <a:fld id="{D3C320E6-D06C-4BE1-B642-61B09DAAC4D0}" type="datetimeFigureOut">
              <a:rPr lang="en-US" smtClean="0"/>
              <a:t>2020-11-09</a:t>
            </a:fld>
            <a:endParaRPr lang="en-US"/>
          </a:p>
        </p:txBody>
      </p:sp>
      <p:sp>
        <p:nvSpPr>
          <p:cNvPr id="5" name="Footer Placeholder 4">
            <a:extLst>
              <a:ext uri="{FF2B5EF4-FFF2-40B4-BE49-F238E27FC236}">
                <a16:creationId xmlns:a16="http://schemas.microsoft.com/office/drawing/2014/main" id="{25836BBF-B768-5747-A3A2-8861F41BAA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5CE5E8-465F-3440-9975-4600861333FD}"/>
              </a:ext>
            </a:extLst>
          </p:cNvPr>
          <p:cNvSpPr>
            <a:spLocks noGrp="1"/>
          </p:cNvSpPr>
          <p:nvPr>
            <p:ph type="sldNum" sz="quarter" idx="12"/>
          </p:nvPr>
        </p:nvSpPr>
        <p:spPr/>
        <p:txBody>
          <a:bodyPr/>
          <a:lstStyle/>
          <a:p>
            <a:fld id="{5BBE9249-D387-427E-92C7-014229F209B0}" type="slidenum">
              <a:rPr lang="en-US" smtClean="0"/>
              <a:t>‹nº›</a:t>
            </a:fld>
            <a:endParaRPr lang="en-US"/>
          </a:p>
        </p:txBody>
      </p:sp>
    </p:spTree>
    <p:extLst>
      <p:ext uri="{BB962C8B-B14F-4D97-AF65-F5344CB8AC3E}">
        <p14:creationId xmlns:p14="http://schemas.microsoft.com/office/powerpoint/2010/main" val="1379700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85D8D-C885-E344-9A74-F2CEAEF7EC26}"/>
              </a:ext>
            </a:extLst>
          </p:cNvPr>
          <p:cNvSpPr>
            <a:spLocks noGrp="1"/>
          </p:cNvSpPr>
          <p:nvPr>
            <p:ph type="title"/>
          </p:nvPr>
        </p:nvSpPr>
        <p:spPr/>
        <p:txBody>
          <a:bodyPr/>
          <a:lstStyle/>
          <a:p>
            <a:r>
              <a:rPr lang="pt-BR"/>
              <a:t>Clique para editar o título Mestre</a:t>
            </a:r>
            <a:endParaRPr lang="en-AR"/>
          </a:p>
        </p:txBody>
      </p:sp>
      <p:sp>
        <p:nvSpPr>
          <p:cNvPr id="3" name="Vertical Text Placeholder 2">
            <a:extLst>
              <a:ext uri="{FF2B5EF4-FFF2-40B4-BE49-F238E27FC236}">
                <a16:creationId xmlns:a16="http://schemas.microsoft.com/office/drawing/2014/main" id="{ED4CBF06-DE74-D84F-B89C-AB388B0552B1}"/>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AR"/>
          </a:p>
        </p:txBody>
      </p:sp>
      <p:sp>
        <p:nvSpPr>
          <p:cNvPr id="4" name="Date Placeholder 3">
            <a:extLst>
              <a:ext uri="{FF2B5EF4-FFF2-40B4-BE49-F238E27FC236}">
                <a16:creationId xmlns:a16="http://schemas.microsoft.com/office/drawing/2014/main" id="{64A470D8-E072-F147-BD64-7723BB071DAB}"/>
              </a:ext>
            </a:extLst>
          </p:cNvPr>
          <p:cNvSpPr>
            <a:spLocks noGrp="1"/>
          </p:cNvSpPr>
          <p:nvPr>
            <p:ph type="dt" sz="half" idx="10"/>
          </p:nvPr>
        </p:nvSpPr>
        <p:spPr/>
        <p:txBody>
          <a:bodyPr/>
          <a:lstStyle/>
          <a:p>
            <a:fld id="{D3C320E6-D06C-4BE1-B642-61B09DAAC4D0}" type="datetimeFigureOut">
              <a:rPr lang="en-US" smtClean="0"/>
              <a:t>2020-11-09</a:t>
            </a:fld>
            <a:endParaRPr lang="en-US"/>
          </a:p>
        </p:txBody>
      </p:sp>
      <p:sp>
        <p:nvSpPr>
          <p:cNvPr id="5" name="Footer Placeholder 4">
            <a:extLst>
              <a:ext uri="{FF2B5EF4-FFF2-40B4-BE49-F238E27FC236}">
                <a16:creationId xmlns:a16="http://schemas.microsoft.com/office/drawing/2014/main" id="{9ADDB155-2566-3542-97AD-1F8929CE9F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2B5B51-858B-9548-8EBB-F70C3BE26164}"/>
              </a:ext>
            </a:extLst>
          </p:cNvPr>
          <p:cNvSpPr>
            <a:spLocks noGrp="1"/>
          </p:cNvSpPr>
          <p:nvPr>
            <p:ph type="sldNum" sz="quarter" idx="12"/>
          </p:nvPr>
        </p:nvSpPr>
        <p:spPr/>
        <p:txBody>
          <a:bodyPr/>
          <a:lstStyle/>
          <a:p>
            <a:fld id="{5BBE9249-D387-427E-92C7-014229F209B0}" type="slidenum">
              <a:rPr lang="en-US" smtClean="0"/>
              <a:t>‹nº›</a:t>
            </a:fld>
            <a:endParaRPr lang="en-US"/>
          </a:p>
        </p:txBody>
      </p:sp>
    </p:spTree>
    <p:extLst>
      <p:ext uri="{BB962C8B-B14F-4D97-AF65-F5344CB8AC3E}">
        <p14:creationId xmlns:p14="http://schemas.microsoft.com/office/powerpoint/2010/main" val="228091013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4" name="Text Placeholder 3"/>
          <p:cNvSpPr>
            <a:spLocks noGrp="1"/>
          </p:cNvSpPr>
          <p:nvPr>
            <p:ph type="body" sz="quarter" idx="10"/>
          </p:nvPr>
        </p:nvSpPr>
        <p:spPr>
          <a:xfrm>
            <a:off x="269241" y="1189177"/>
            <a:ext cx="11655078" cy="2372723"/>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189723058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a:t>Clique para editar o título Mestre</a:t>
            </a:r>
            <a:endParaRPr lang="en-US"/>
          </a:p>
        </p:txBody>
      </p:sp>
      <p:sp>
        <p:nvSpPr>
          <p:cNvPr id="3" name="Text Placeholder 2"/>
          <p:cNvSpPr>
            <a:spLocks noGrp="1"/>
          </p:cNvSpPr>
          <p:nvPr>
            <p:ph type="body" sz="quarter" idx="10"/>
          </p:nvPr>
        </p:nvSpPr>
        <p:spPr>
          <a:xfrm>
            <a:off x="269304" y="1187644"/>
            <a:ext cx="11655078" cy="237272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225586949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4" name="Text Placeholder 3"/>
          <p:cNvSpPr>
            <a:spLocks noGrp="1"/>
          </p:cNvSpPr>
          <p:nvPr>
            <p:ph type="body" sz="quarter" idx="10"/>
          </p:nvPr>
        </p:nvSpPr>
        <p:spPr>
          <a:xfrm>
            <a:off x="269242" y="1187644"/>
            <a:ext cx="5378548" cy="2492798"/>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Text Placeholder 3"/>
          <p:cNvSpPr>
            <a:spLocks noGrp="1"/>
          </p:cNvSpPr>
          <p:nvPr>
            <p:ph type="body" sz="quarter" idx="11"/>
          </p:nvPr>
        </p:nvSpPr>
        <p:spPr>
          <a:xfrm>
            <a:off x="6544214" y="1187644"/>
            <a:ext cx="5378548" cy="283686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pt-BR"/>
              <a:t>Clique para editar os estilos de texto Mestres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pt-BR"/>
              <a:t>Segundo nível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pt-BR"/>
              <a:t>Terceiro nível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pt-BR"/>
              <a:t>Quarto nível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pt-BR"/>
              <a:t>Quinto nível</a:t>
            </a:r>
            <a:endParaRPr lang="en-US"/>
          </a:p>
        </p:txBody>
      </p:sp>
    </p:spTree>
    <p:extLst>
      <p:ext uri="{BB962C8B-B14F-4D97-AF65-F5344CB8AC3E}">
        <p14:creationId xmlns:p14="http://schemas.microsoft.com/office/powerpoint/2010/main" val="69672834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4" name="Text Placeholder 3"/>
          <p:cNvSpPr>
            <a:spLocks noGrp="1"/>
          </p:cNvSpPr>
          <p:nvPr>
            <p:ph type="body" sz="quarter" idx="10"/>
          </p:nvPr>
        </p:nvSpPr>
        <p:spPr>
          <a:xfrm>
            <a:off x="269242" y="1187644"/>
            <a:ext cx="5378548" cy="2492798"/>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Text Placeholder 3"/>
          <p:cNvSpPr>
            <a:spLocks noGrp="1"/>
          </p:cNvSpPr>
          <p:nvPr>
            <p:ph type="body" sz="quarter" idx="11"/>
          </p:nvPr>
        </p:nvSpPr>
        <p:spPr>
          <a:xfrm>
            <a:off x="6544214" y="1187644"/>
            <a:ext cx="5378548" cy="2836867"/>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pt-BR"/>
              <a:t>Clique para editar os estilos de texto Mestres</a:t>
            </a:r>
          </a:p>
          <a:p>
            <a:pPr marL="227165" marR="0" lvl="1"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pt-BR"/>
              <a:t>Segundo nível</a:t>
            </a:r>
          </a:p>
          <a:p>
            <a:pPr marL="227165" marR="0" lvl="2"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pt-BR"/>
              <a:t>Terceiro nível</a:t>
            </a:r>
          </a:p>
          <a:p>
            <a:pPr marL="227165" marR="0" lvl="3"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pt-BR"/>
              <a:t>Quarto nível</a:t>
            </a:r>
          </a:p>
          <a:p>
            <a:pPr marL="227165" marR="0" lvl="4"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pt-BR"/>
              <a:t>Quinto nível</a:t>
            </a:r>
            <a:endParaRPr lang="en-US"/>
          </a:p>
        </p:txBody>
      </p:sp>
    </p:spTree>
    <p:extLst>
      <p:ext uri="{BB962C8B-B14F-4D97-AF65-F5344CB8AC3E}">
        <p14:creationId xmlns:p14="http://schemas.microsoft.com/office/powerpoint/2010/main" val="35324590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184753137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67942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7960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4233150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8945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pt-BR"/>
              <a:t>Clique no ícone para adicionar uma imagem</a:t>
            </a:r>
            <a:endParaRPr lang="en-US"/>
          </a:p>
        </p:txBody>
      </p:sp>
    </p:spTree>
    <p:extLst>
      <p:ext uri="{BB962C8B-B14F-4D97-AF65-F5344CB8AC3E}">
        <p14:creationId xmlns:p14="http://schemas.microsoft.com/office/powerpoint/2010/main" val="284662015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A6FB0A-E23B-804E-B3F7-19A63449AC49}"/>
              </a:ext>
            </a:extLst>
          </p:cNvPr>
          <p:cNvSpPr>
            <a:spLocks noGrp="1"/>
          </p:cNvSpPr>
          <p:nvPr>
            <p:ph type="title" orient="vert"/>
          </p:nvPr>
        </p:nvSpPr>
        <p:spPr>
          <a:xfrm>
            <a:off x="8724900" y="365125"/>
            <a:ext cx="2628900" cy="5811838"/>
          </a:xfrm>
        </p:spPr>
        <p:txBody>
          <a:bodyPr vert="eaVert"/>
          <a:lstStyle/>
          <a:p>
            <a:r>
              <a:rPr lang="pt-BR"/>
              <a:t>Clique para editar o título Mestre</a:t>
            </a:r>
            <a:endParaRPr lang="en-AR"/>
          </a:p>
        </p:txBody>
      </p:sp>
      <p:sp>
        <p:nvSpPr>
          <p:cNvPr id="3" name="Vertical Text Placeholder 2">
            <a:extLst>
              <a:ext uri="{FF2B5EF4-FFF2-40B4-BE49-F238E27FC236}">
                <a16:creationId xmlns:a16="http://schemas.microsoft.com/office/drawing/2014/main" id="{213BAF6A-0736-6E49-8358-850BFDA505DC}"/>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AR"/>
          </a:p>
        </p:txBody>
      </p:sp>
      <p:sp>
        <p:nvSpPr>
          <p:cNvPr id="4" name="Date Placeholder 3">
            <a:extLst>
              <a:ext uri="{FF2B5EF4-FFF2-40B4-BE49-F238E27FC236}">
                <a16:creationId xmlns:a16="http://schemas.microsoft.com/office/drawing/2014/main" id="{E7782168-F6AC-A64C-B403-C2A27951507C}"/>
              </a:ext>
            </a:extLst>
          </p:cNvPr>
          <p:cNvSpPr>
            <a:spLocks noGrp="1"/>
          </p:cNvSpPr>
          <p:nvPr>
            <p:ph type="dt" sz="half" idx="10"/>
          </p:nvPr>
        </p:nvSpPr>
        <p:spPr/>
        <p:txBody>
          <a:bodyPr/>
          <a:lstStyle/>
          <a:p>
            <a:fld id="{D3C320E6-D06C-4BE1-B642-61B09DAAC4D0}" type="datetimeFigureOut">
              <a:rPr lang="en-US" smtClean="0"/>
              <a:t>2020-11-09</a:t>
            </a:fld>
            <a:endParaRPr lang="en-US"/>
          </a:p>
        </p:txBody>
      </p:sp>
      <p:sp>
        <p:nvSpPr>
          <p:cNvPr id="5" name="Footer Placeholder 4">
            <a:extLst>
              <a:ext uri="{FF2B5EF4-FFF2-40B4-BE49-F238E27FC236}">
                <a16:creationId xmlns:a16="http://schemas.microsoft.com/office/drawing/2014/main" id="{30928925-B146-564B-92C7-457DC1A51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388F77-9117-C948-B1D1-EB42ED0E31AB}"/>
              </a:ext>
            </a:extLst>
          </p:cNvPr>
          <p:cNvSpPr>
            <a:spLocks noGrp="1"/>
          </p:cNvSpPr>
          <p:nvPr>
            <p:ph type="sldNum" sz="quarter" idx="12"/>
          </p:nvPr>
        </p:nvSpPr>
        <p:spPr/>
        <p:txBody>
          <a:bodyPr/>
          <a:lstStyle/>
          <a:p>
            <a:fld id="{5BBE9249-D387-427E-92C7-014229F209B0}" type="slidenum">
              <a:rPr lang="en-US" smtClean="0"/>
              <a:t>‹nº›</a:t>
            </a:fld>
            <a:endParaRPr lang="en-US"/>
          </a:p>
        </p:txBody>
      </p:sp>
    </p:spTree>
    <p:extLst>
      <p:ext uri="{BB962C8B-B14F-4D97-AF65-F5344CB8AC3E}">
        <p14:creationId xmlns:p14="http://schemas.microsoft.com/office/powerpoint/2010/main" val="29906831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87615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343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322051"/>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131077771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426781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pt-BR"/>
              <a:t>Clique para editar o título Mestre</a:t>
            </a:r>
            <a:endParaRPr lang="en-US"/>
          </a:p>
        </p:txBody>
      </p:sp>
    </p:spTree>
    <p:extLst>
      <p:ext uri="{BB962C8B-B14F-4D97-AF65-F5344CB8AC3E}">
        <p14:creationId xmlns:p14="http://schemas.microsoft.com/office/powerpoint/2010/main" val="211787051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atin typeface="+mj-lt"/>
              </a:defRPr>
            </a:lvl1pPr>
          </a:lstStyle>
          <a:p>
            <a:r>
              <a:rPr lang="pt-BR"/>
              <a:t>Clique para editar o título Mestre</a:t>
            </a:r>
            <a:endParaRPr lang="en-US"/>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atin typeface="+mn-lt"/>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pt-BR"/>
              <a:t>Clique para editar o estilo do subtítulo Mestre</a:t>
            </a:r>
            <a:endParaRPr lang="en-US"/>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4A846E5-60AA-414D-AA79-C9266F29268A}" type="slidenum">
              <a:rPr lang="en-US" smtClean="0"/>
              <a:pPr/>
              <a:t>‹nº›</a:t>
            </a:fld>
            <a:endParaRPr lang="en-US"/>
          </a:p>
        </p:txBody>
      </p:sp>
    </p:spTree>
    <p:extLst>
      <p:ext uri="{BB962C8B-B14F-4D97-AF65-F5344CB8AC3E}">
        <p14:creationId xmlns:p14="http://schemas.microsoft.com/office/powerpoint/2010/main" val="145219021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3058" y="224446"/>
            <a:ext cx="11664142" cy="648391"/>
          </a:xfrm>
        </p:spPr>
        <p:txBody>
          <a:bodyPr/>
          <a:lstStyle>
            <a:lvl1pPr>
              <a:defRPr>
                <a:latin typeface="+mj-lt"/>
              </a:defRPr>
            </a:lvl1pPr>
          </a:lstStyle>
          <a:p>
            <a:r>
              <a:rPr lang="pt-BR"/>
              <a:t>Clique para editar o título Mestre</a:t>
            </a:r>
            <a:endParaRPr lang="en-US"/>
          </a:p>
        </p:txBody>
      </p:sp>
      <p:sp>
        <p:nvSpPr>
          <p:cNvPr id="3" name="Content Placeholder 2"/>
          <p:cNvSpPr>
            <a:spLocks noGrp="1"/>
          </p:cNvSpPr>
          <p:nvPr>
            <p:ph idx="1"/>
          </p:nvPr>
        </p:nvSpPr>
        <p:spPr>
          <a:xfrm>
            <a:off x="223058" y="1604357"/>
            <a:ext cx="11664142" cy="237272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Slide Number Placeholder 5"/>
          <p:cNvSpPr>
            <a:spLocks noGrp="1"/>
          </p:cNvSpPr>
          <p:nvPr>
            <p:ph type="sldNum" sz="quarter" idx="12"/>
          </p:nvPr>
        </p:nvSpPr>
        <p:spPr>
          <a:xfrm>
            <a:off x="9144000" y="6356350"/>
            <a:ext cx="2743200" cy="365125"/>
          </a:xfrm>
        </p:spPr>
        <p:txBody>
          <a:bodyPr/>
          <a:lstStyle>
            <a:lvl1pPr>
              <a:defRPr>
                <a:solidFill>
                  <a:schemeClr val="bg1"/>
                </a:solidFill>
              </a:defRPr>
            </a:lvl1pPr>
          </a:lstStyle>
          <a:p>
            <a:fld id="{BA94EDC9-DDE2-4535-BE7F-B027FC5F82A9}" type="slidenum">
              <a:rPr lang="en-US" smtClean="0"/>
              <a:pPr/>
              <a:t>‹nº›</a:t>
            </a:fld>
            <a:endParaRPr lang="en-US"/>
          </a:p>
        </p:txBody>
      </p:sp>
      <p:sp>
        <p:nvSpPr>
          <p:cNvPr id="8" name="Text Placeholder 7"/>
          <p:cNvSpPr>
            <a:spLocks noGrp="1"/>
          </p:cNvSpPr>
          <p:nvPr>
            <p:ph type="body" sz="quarter" idx="13" hasCustomPrompt="1"/>
          </p:nvPr>
        </p:nvSpPr>
        <p:spPr>
          <a:xfrm>
            <a:off x="223838" y="930275"/>
            <a:ext cx="11663362" cy="679735"/>
          </a:xfrm>
        </p:spPr>
        <p:txBody>
          <a:bodyPr/>
          <a:lstStyle>
            <a:lvl1pPr marL="0" indent="0">
              <a:buNone/>
              <a:defRPr i="1">
                <a:latin typeface="+mj-lt"/>
              </a:defRPr>
            </a:lvl1pPr>
          </a:lstStyle>
          <a:p>
            <a:pPr lvl="0"/>
            <a:r>
              <a:rPr lang="en-US"/>
              <a:t>Subtitle</a:t>
            </a:r>
          </a:p>
        </p:txBody>
      </p:sp>
    </p:spTree>
    <p:extLst>
      <p:ext uri="{BB962C8B-B14F-4D97-AF65-F5344CB8AC3E}">
        <p14:creationId xmlns:p14="http://schemas.microsoft.com/office/powerpoint/2010/main" val="389726435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62A59-311D-4337-815A-60A206A39261}"/>
              </a:ext>
            </a:extLst>
          </p:cNvPr>
          <p:cNvSpPr>
            <a:spLocks noGrp="1"/>
          </p:cNvSpPr>
          <p:nvPr>
            <p:ph type="title"/>
          </p:nvPr>
        </p:nvSpPr>
        <p:spPr>
          <a:xfrm>
            <a:off x="839788" y="365126"/>
            <a:ext cx="10515600" cy="1325563"/>
          </a:xfrm>
        </p:spPr>
        <p:txBody>
          <a:bodyPr/>
          <a:lstStyle>
            <a:lvl1pPr>
              <a:defRPr>
                <a:latin typeface="+mj-lt"/>
                <a:cs typeface="Segoe UI Light" panose="020B0502040204020203" pitchFamily="34" charset="0"/>
              </a:defRPr>
            </a:lvl1pPr>
          </a:lstStyle>
          <a:p>
            <a:r>
              <a:rPr lang="pt-BR"/>
              <a:t>Clique para editar o título Mestre</a:t>
            </a:r>
            <a:endParaRPr lang="en-US"/>
          </a:p>
        </p:txBody>
      </p:sp>
      <p:sp>
        <p:nvSpPr>
          <p:cNvPr id="3" name="Text Placeholder 2">
            <a:extLst>
              <a:ext uri="{FF2B5EF4-FFF2-40B4-BE49-F238E27FC236}">
                <a16:creationId xmlns:a16="http://schemas.microsoft.com/office/drawing/2014/main" id="{8EEBAF90-405F-4502-9BB3-237EBA5BA6EB}"/>
              </a:ext>
            </a:extLst>
          </p:cNvPr>
          <p:cNvSpPr>
            <a:spLocks noGrp="1"/>
          </p:cNvSpPr>
          <p:nvPr>
            <p:ph type="body" idx="1"/>
          </p:nvPr>
        </p:nvSpPr>
        <p:spPr>
          <a:xfrm>
            <a:off x="839789" y="1655613"/>
            <a:ext cx="5157787" cy="849463"/>
          </a:xfrm>
        </p:spPr>
        <p:txBody>
          <a:bodyPr anchor="b"/>
          <a:lstStyle>
            <a:lvl1pPr marL="0" indent="0">
              <a:buNone/>
              <a:defRPr sz="2400" b="1">
                <a:latin typeface="+mn-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pt-BR"/>
              <a:t>Clique para editar os estilos de texto Mestres</a:t>
            </a:r>
          </a:p>
        </p:txBody>
      </p:sp>
      <p:sp>
        <p:nvSpPr>
          <p:cNvPr id="4" name="Content Placeholder 3">
            <a:extLst>
              <a:ext uri="{FF2B5EF4-FFF2-40B4-BE49-F238E27FC236}">
                <a16:creationId xmlns:a16="http://schemas.microsoft.com/office/drawing/2014/main" id="{354E75CF-90B9-44AA-83D7-3A79CE9DAE78}"/>
              </a:ext>
            </a:extLst>
          </p:cNvPr>
          <p:cNvSpPr>
            <a:spLocks noGrp="1"/>
          </p:cNvSpPr>
          <p:nvPr>
            <p:ph sz="half" idx="2"/>
          </p:nvPr>
        </p:nvSpPr>
        <p:spPr>
          <a:xfrm>
            <a:off x="839789" y="2505075"/>
            <a:ext cx="5157787" cy="287463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Text Placeholder 4">
            <a:extLst>
              <a:ext uri="{FF2B5EF4-FFF2-40B4-BE49-F238E27FC236}">
                <a16:creationId xmlns:a16="http://schemas.microsoft.com/office/drawing/2014/main" id="{FCC6FB0C-6D7F-48D9-96B9-E3020DE422B1}"/>
              </a:ext>
            </a:extLst>
          </p:cNvPr>
          <p:cNvSpPr>
            <a:spLocks noGrp="1"/>
          </p:cNvSpPr>
          <p:nvPr>
            <p:ph type="body" sz="quarter" idx="3"/>
          </p:nvPr>
        </p:nvSpPr>
        <p:spPr>
          <a:xfrm>
            <a:off x="6172200" y="1655613"/>
            <a:ext cx="5183188" cy="849463"/>
          </a:xfrm>
        </p:spPr>
        <p:txBody>
          <a:bodyPr anchor="b"/>
          <a:lstStyle>
            <a:lvl1pPr marL="0" indent="0">
              <a:buNone/>
              <a:defRPr sz="2400" b="1">
                <a:latin typeface="+mn-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pt-BR"/>
              <a:t>Clique para editar os estilos de texto Mestres</a:t>
            </a:r>
          </a:p>
        </p:txBody>
      </p:sp>
      <p:sp>
        <p:nvSpPr>
          <p:cNvPr id="6" name="Content Placeholder 5">
            <a:extLst>
              <a:ext uri="{FF2B5EF4-FFF2-40B4-BE49-F238E27FC236}">
                <a16:creationId xmlns:a16="http://schemas.microsoft.com/office/drawing/2014/main" id="{8A4733B5-DA96-4CDE-8166-BCF8E0B63E1C}"/>
              </a:ext>
            </a:extLst>
          </p:cNvPr>
          <p:cNvSpPr>
            <a:spLocks noGrp="1"/>
          </p:cNvSpPr>
          <p:nvPr>
            <p:ph sz="quarter" idx="4"/>
          </p:nvPr>
        </p:nvSpPr>
        <p:spPr>
          <a:xfrm>
            <a:off x="6172200" y="2505075"/>
            <a:ext cx="5183188" cy="287463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Date Placeholder 6">
            <a:extLst>
              <a:ext uri="{FF2B5EF4-FFF2-40B4-BE49-F238E27FC236}">
                <a16:creationId xmlns:a16="http://schemas.microsoft.com/office/drawing/2014/main" id="{37145D8E-3856-4C82-A5FA-0F3A63BADAA6}"/>
              </a:ext>
            </a:extLst>
          </p:cNvPr>
          <p:cNvSpPr>
            <a:spLocks noGrp="1"/>
          </p:cNvSpPr>
          <p:nvPr>
            <p:ph type="dt" sz="half" idx="10"/>
          </p:nvPr>
        </p:nvSpPr>
        <p:spPr/>
        <p:txBody>
          <a:bodyPr/>
          <a:lstStyle/>
          <a:p>
            <a:endParaRPr lang="en-US"/>
          </a:p>
        </p:txBody>
      </p:sp>
      <p:sp>
        <p:nvSpPr>
          <p:cNvPr id="9" name="Slide Number Placeholder 8">
            <a:extLst>
              <a:ext uri="{FF2B5EF4-FFF2-40B4-BE49-F238E27FC236}">
                <a16:creationId xmlns:a16="http://schemas.microsoft.com/office/drawing/2014/main" id="{FE95E141-35C6-4F4E-B827-C0938F4EBC24}"/>
              </a:ext>
            </a:extLst>
          </p:cNvPr>
          <p:cNvSpPr>
            <a:spLocks noGrp="1"/>
          </p:cNvSpPr>
          <p:nvPr>
            <p:ph type="sldNum" sz="quarter" idx="12"/>
          </p:nvPr>
        </p:nvSpPr>
        <p:spPr/>
        <p:txBody>
          <a:bodyPr/>
          <a:lstStyle>
            <a:lvl1pPr>
              <a:defRPr>
                <a:solidFill>
                  <a:schemeClr val="bg1"/>
                </a:solidFill>
              </a:defRPr>
            </a:lvl1pPr>
          </a:lstStyle>
          <a:p>
            <a:fld id="{179C2872-8921-403C-AC2E-28E3A9EEFEEE}" type="slidenum">
              <a:rPr lang="en-US" smtClean="0"/>
              <a:pPr/>
              <a:t>‹nº›</a:t>
            </a:fld>
            <a:endParaRPr lang="en-US"/>
          </a:p>
        </p:txBody>
      </p:sp>
    </p:spTree>
    <p:extLst>
      <p:ext uri="{BB962C8B-B14F-4D97-AF65-F5344CB8AC3E}">
        <p14:creationId xmlns:p14="http://schemas.microsoft.com/office/powerpoint/2010/main" val="9281439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1_Title Only white backgrou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latin typeface="+mj-lt"/>
              </a:defRPr>
            </a:lvl1pPr>
          </a:lstStyle>
          <a:p>
            <a:r>
              <a:rPr lang="pt-BR"/>
              <a:t>Clique para editar o título Mestre</a:t>
            </a:r>
            <a:endParaRPr lang="en-US"/>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01" tIns="45700" rIns="91401" bIns="45700" numCol="1" anchor="t" anchorCtr="0" compatLnSpc="1">
            <a:prstTxWarp prst="textNoShape">
              <a:avLst/>
            </a:prstTxWarp>
          </a:bodyPr>
          <a:lstStyle/>
          <a:p>
            <a:pPr marR="0" lvl="0" indent="0" defTabSz="932205"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7"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3"/>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5"/>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9" y="6302646"/>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2"/>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14" tIns="45706" rIns="91414" bIns="45706"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8"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14" tIns="45706" rIns="91414" bIns="45706"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1"/>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9"/>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208729588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4" name="Title 1"/>
          <p:cNvSpPr>
            <a:spLocks noGrp="1"/>
          </p:cNvSpPr>
          <p:nvPr>
            <p:ph type="title"/>
          </p:nvPr>
        </p:nvSpPr>
        <p:spPr>
          <a:xfrm>
            <a:off x="838200" y="320675"/>
            <a:ext cx="10515600" cy="1325563"/>
          </a:xfrm>
        </p:spPr>
        <p:txBody>
          <a:bodyPr/>
          <a:lstStyle>
            <a:lvl1pPr>
              <a:defRPr>
                <a:latin typeface="+mj-lt"/>
              </a:defRPr>
            </a:lvl1pPr>
          </a:lstStyle>
          <a:p>
            <a:r>
              <a:rPr lang="pt-BR"/>
              <a:t>Clique para editar o título Mestre</a:t>
            </a:r>
            <a:endParaRPr lang="en-US"/>
          </a:p>
        </p:txBody>
      </p:sp>
      <p:sp>
        <p:nvSpPr>
          <p:cNvPr id="5" name="Content Placeholder 2"/>
          <p:cNvSpPr>
            <a:spLocks noGrp="1"/>
          </p:cNvSpPr>
          <p:nvPr>
            <p:ph idx="1"/>
          </p:nvPr>
        </p:nvSpPr>
        <p:spPr>
          <a:xfrm>
            <a:off x="838200" y="1825625"/>
            <a:ext cx="10515600" cy="237272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Date Placeholder 3"/>
          <p:cNvSpPr>
            <a:spLocks noGrp="1"/>
          </p:cNvSpPr>
          <p:nvPr>
            <p:ph type="dt" sz="half" idx="10"/>
          </p:nvPr>
        </p:nvSpPr>
        <p:spPr>
          <a:xfrm>
            <a:off x="838201" y="6356351"/>
            <a:ext cx="2743200" cy="365125"/>
          </a:xfrm>
          <a:prstGeom prst="rect">
            <a:avLst/>
          </a:prstGeom>
        </p:spPr>
        <p:txBody>
          <a:bodyPr/>
          <a:lstStyle/>
          <a:p>
            <a:endParaRPr lang="en-US"/>
          </a:p>
        </p:txBody>
      </p:sp>
      <p:sp>
        <p:nvSpPr>
          <p:cNvPr id="8"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Tree>
    <p:extLst>
      <p:ext uri="{BB962C8B-B14F-4D97-AF65-F5344CB8AC3E}">
        <p14:creationId xmlns:p14="http://schemas.microsoft.com/office/powerpoint/2010/main" val="230531572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1826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28740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189" spc="-96"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4" y="2980727"/>
            <a:ext cx="8964186" cy="715931"/>
          </a:xfrm>
          <a:noFill/>
        </p:spPr>
        <p:txBody>
          <a:bodyPr lIns="164592" tIns="109728" rIns="164592" bIns="109728">
            <a:noAutofit/>
          </a:bodyPr>
          <a:lstStyle>
            <a:lvl1pPr marL="0" indent="0">
              <a:spcBef>
                <a:spcPts val="0"/>
              </a:spcBef>
              <a:buNone/>
              <a:defRPr sz="3074"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69240" y="3696658"/>
            <a:ext cx="8964248" cy="452654"/>
          </a:xfrm>
        </p:spPr>
        <p:txBody>
          <a:bodyPr/>
          <a:lstStyle>
            <a:lvl1pPr marL="0" indent="0">
              <a:buNone/>
              <a:defRPr lang="en-US" sz="1921"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4222618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239" y="2108566"/>
            <a:ext cx="6276530" cy="875413"/>
          </a:xfrm>
          <a:noFill/>
        </p:spPr>
        <p:txBody>
          <a:bodyPr lIns="146304" tIns="91440" rIns="146304" bIns="91440" anchor="t" anchorCtr="0"/>
          <a:lstStyle>
            <a:lvl1pPr>
              <a:defRPr sz="5189" spc="-96"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400"/>
            <a:ext cx="4482124" cy="1677043"/>
          </a:xfrm>
        </p:spPr>
        <p:txBody>
          <a:bodyPr lIns="164592" tIns="109728" rIns="164592" bIns="109728">
            <a:noAutofit/>
          </a:bodyPr>
          <a:lstStyle>
            <a:lvl1pPr marL="0" indent="0">
              <a:spcBef>
                <a:spcPts val="0"/>
              </a:spcBef>
              <a:buNone/>
              <a:defRPr sz="3074"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11991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189" spc="-96"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64592" tIns="109728" rIns="164592" bIns="109728">
            <a:noAutofit/>
          </a:bodyPr>
          <a:lstStyle>
            <a:lvl1pPr marL="0" indent="0">
              <a:spcBef>
                <a:spcPts val="0"/>
              </a:spcBef>
              <a:buNone/>
              <a:defRPr sz="3074"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829144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4" cy="1799462"/>
          </a:xfrm>
          <a:noFill/>
        </p:spPr>
        <p:txBody>
          <a:bodyPr lIns="146304" tIns="91440" rIns="146304" bIns="91440" anchor="t" anchorCtr="0"/>
          <a:lstStyle>
            <a:lvl1pPr>
              <a:defRPr sz="4611" spc="-96"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9"/>
            <a:ext cx="4840694" cy="717249"/>
          </a:xfrm>
        </p:spPr>
        <p:txBody>
          <a:bodyPr lIns="164592" tIns="109728" rIns="164592" bIns="109728">
            <a:noAutofit/>
          </a:bodyPr>
          <a:lstStyle>
            <a:lvl1pPr marL="0" indent="0">
              <a:spcBef>
                <a:spcPts val="0"/>
              </a:spcBef>
              <a:buNone/>
              <a:defRPr lang="en-US" sz="3074"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896181"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334352" y="1669"/>
            <a:ext cx="6856633" cy="6855234"/>
          </a:xfrm>
          <a:prstGeom prst="rect">
            <a:avLst/>
          </a:prstGeom>
        </p:spPr>
      </p:pic>
    </p:spTree>
    <p:extLst>
      <p:ext uri="{BB962C8B-B14F-4D97-AF65-F5344CB8AC3E}">
        <p14:creationId xmlns:p14="http://schemas.microsoft.com/office/powerpoint/2010/main" val="1787155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96">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2"/>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611" spc="-96"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074">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66969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1"/>
            </a:lvl2pPr>
            <a:lvl3pPr marL="219640" indent="0">
              <a:buNone/>
              <a:defRPr/>
            </a:lvl3pPr>
            <a:lvl4pPr marL="439279" indent="0">
              <a:buNone/>
              <a:defRPr/>
            </a:lvl4pPr>
            <a:lvl5pPr marL="658919"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20084122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843"/>
            </a:lvl1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itle 5"/>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206683585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4" name="Text Placeholder 3"/>
          <p:cNvSpPr>
            <a:spLocks noGrp="1"/>
          </p:cNvSpPr>
          <p:nvPr>
            <p:ph type="body" sz="quarter" idx="10"/>
          </p:nvPr>
        </p:nvSpPr>
        <p:spPr>
          <a:xfrm>
            <a:off x="269243" y="1189175"/>
            <a:ext cx="5378548" cy="2271904"/>
          </a:xfrm>
        </p:spPr>
        <p:txBody>
          <a:bodyPr wrap="square">
            <a:spAutoFit/>
          </a:bodyPr>
          <a:lstStyle>
            <a:lvl1pPr marL="0" indent="0">
              <a:spcBef>
                <a:spcPts val="1175"/>
              </a:spcBef>
              <a:buClr>
                <a:schemeClr val="tx1"/>
              </a:buClr>
              <a:buFont typeface="Wingdings" pitchFamily="2" charset="2"/>
              <a:buNone/>
              <a:defRPr sz="3074"/>
            </a:lvl1pPr>
            <a:lvl2pPr marL="0" indent="0">
              <a:buNone/>
              <a:defRPr sz="1921"/>
            </a:lvl2pPr>
            <a:lvl3pPr marL="222690" indent="0">
              <a:buNone/>
              <a:tabLst/>
              <a:defRPr sz="1921"/>
            </a:lvl3pPr>
            <a:lvl4pPr marL="442330" indent="0">
              <a:buNone/>
              <a:defRPr/>
            </a:lvl4pPr>
            <a:lvl5pPr marL="658919" indent="0">
              <a:buNone/>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3"/>
          <p:cNvSpPr>
            <a:spLocks noGrp="1"/>
          </p:cNvSpPr>
          <p:nvPr>
            <p:ph type="body" sz="quarter" idx="11"/>
          </p:nvPr>
        </p:nvSpPr>
        <p:spPr>
          <a:xfrm>
            <a:off x="6544214" y="1189175"/>
            <a:ext cx="5378548" cy="2271904"/>
          </a:xfrm>
        </p:spPr>
        <p:txBody>
          <a:bodyPr wrap="square">
            <a:spAutoFit/>
          </a:bodyPr>
          <a:lstStyle>
            <a:lvl1pPr marL="0" indent="0">
              <a:spcBef>
                <a:spcPts val="1175"/>
              </a:spcBef>
              <a:buClr>
                <a:schemeClr val="tx1"/>
              </a:buClr>
              <a:buFont typeface="Wingdings" pitchFamily="2" charset="2"/>
              <a:buNone/>
              <a:defRPr sz="3074"/>
            </a:lvl1pPr>
            <a:lvl2pPr marL="0" indent="0">
              <a:buNone/>
              <a:defRPr sz="1921"/>
            </a:lvl2pPr>
            <a:lvl3pPr marL="222690" indent="0">
              <a:buNone/>
              <a:tabLst/>
              <a:defRPr sz="1921"/>
            </a:lvl3pPr>
            <a:lvl4pPr marL="442330" indent="0">
              <a:buNone/>
              <a:defRPr/>
            </a:lvl4pPr>
            <a:lvl5pPr marL="658919" indent="0">
              <a:buNone/>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172349291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4" name="Text Placeholder 3"/>
          <p:cNvSpPr>
            <a:spLocks noGrp="1"/>
          </p:cNvSpPr>
          <p:nvPr>
            <p:ph type="body" sz="quarter" idx="10"/>
          </p:nvPr>
        </p:nvSpPr>
        <p:spPr>
          <a:xfrm>
            <a:off x="269243" y="1189178"/>
            <a:ext cx="5378548" cy="2337243"/>
          </a:xfrm>
        </p:spPr>
        <p:txBody>
          <a:bodyPr wrap="square">
            <a:spAutoFit/>
          </a:bodyPr>
          <a:lstStyle>
            <a:lvl1pPr marL="276075" indent="-276075">
              <a:spcBef>
                <a:spcPts val="1175"/>
              </a:spcBef>
              <a:buClr>
                <a:schemeClr val="tx1"/>
              </a:buClr>
              <a:buFont typeface="Arial" pitchFamily="34" charset="0"/>
              <a:buChar char="•"/>
              <a:defRPr sz="3074"/>
            </a:lvl1pPr>
            <a:lvl2pPr marL="510346" indent="-224055">
              <a:defRPr sz="2307"/>
            </a:lvl2pPr>
            <a:lvl3pPr marL="672164" indent="-161818">
              <a:tabLst/>
              <a:defRPr sz="1921"/>
            </a:lvl3pPr>
            <a:lvl4pPr marL="846427" indent="-174265">
              <a:defRPr/>
            </a:lvl4pPr>
            <a:lvl5pPr marL="1008245" indent="-161818">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3"/>
          <p:cNvSpPr>
            <a:spLocks noGrp="1"/>
          </p:cNvSpPr>
          <p:nvPr>
            <p:ph type="body" sz="quarter" idx="11"/>
          </p:nvPr>
        </p:nvSpPr>
        <p:spPr>
          <a:xfrm>
            <a:off x="6544214" y="1189178"/>
            <a:ext cx="5378548" cy="2337243"/>
          </a:xfrm>
        </p:spPr>
        <p:txBody>
          <a:bodyPr wrap="square">
            <a:spAutoFit/>
          </a:bodyPr>
          <a:lstStyle>
            <a:lvl1pPr marL="276075" indent="-276075">
              <a:spcBef>
                <a:spcPts val="1175"/>
              </a:spcBef>
              <a:buClr>
                <a:schemeClr val="tx1"/>
              </a:buClr>
              <a:buFont typeface="Arial" pitchFamily="34" charset="0"/>
              <a:buChar char="•"/>
              <a:defRPr sz="3074"/>
            </a:lvl1pPr>
            <a:lvl2pPr marL="510346" indent="-224055">
              <a:defRPr sz="2307"/>
            </a:lvl2pPr>
            <a:lvl3pPr marL="672164" indent="-161818">
              <a:tabLst/>
              <a:defRPr sz="1921"/>
            </a:lvl3pPr>
            <a:lvl4pPr marL="846427" indent="-174265">
              <a:defRPr/>
            </a:lvl4pPr>
            <a:lvl5pPr marL="1008245" indent="-161818">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344061911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mp; Non-bulleted text">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6390" y="457200"/>
            <a:ext cx="11018520" cy="553998"/>
          </a:xfrm>
          <a:prstGeom prst="rect">
            <a:avLst/>
          </a:prstGeom>
        </p:spPr>
        <p:txBody>
          <a:bodyPr/>
          <a:lstStyle/>
          <a:p>
            <a:r>
              <a:rPr lang="pt-BR"/>
              <a:t>Clique para editar o título Mestre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32397679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Tree>
    <p:extLst>
      <p:ext uri="{BB962C8B-B14F-4D97-AF65-F5344CB8AC3E}">
        <p14:creationId xmlns:p14="http://schemas.microsoft.com/office/powerpoint/2010/main" val="148534538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6918" spc="-96"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7"/>
            <a:ext cx="9860674" cy="724246"/>
          </a:xfrm>
          <a:noFill/>
        </p:spPr>
        <p:txBody>
          <a:bodyPr lIns="182880" tIns="146304" rIns="182880" bIns="146304">
            <a:spAutoFit/>
          </a:bodyPr>
          <a:lstStyle>
            <a:lvl1pPr marL="0" indent="0">
              <a:spcBef>
                <a:spcPts val="0"/>
              </a:spcBef>
              <a:buNone/>
              <a:defRPr sz="3074"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01274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6918" b="0" kern="1200" cap="none" spc="-96"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18707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6918"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536665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6918"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5302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3012559"/>
            <a:ext cx="5378548" cy="832882"/>
          </a:xfrm>
        </p:spPr>
        <p:txBody>
          <a:bodyPr anchor="ctr">
            <a:spAutoFit/>
          </a:bodyPr>
          <a:lstStyle>
            <a:lvl1pPr>
              <a:defRPr sz="4611"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pt-BR"/>
              <a:t>Clique no ícone para adicionar uma imagem</a:t>
            </a:r>
            <a:endParaRPr lang="en-US" dirty="0"/>
          </a:p>
        </p:txBody>
      </p:sp>
    </p:spTree>
    <p:extLst>
      <p:ext uri="{BB962C8B-B14F-4D97-AF65-F5344CB8AC3E}">
        <p14:creationId xmlns:p14="http://schemas.microsoft.com/office/powerpoint/2010/main" val="2882799413"/>
      </p:ext>
    </p:extLst>
  </p:cSld>
  <p:clrMapOvr>
    <a:masterClrMapping/>
  </p:clrMapOvr>
  <p:transition>
    <p:fade/>
  </p:transition>
  <p:extLst>
    <p:ext uri="{DCECCB84-F9BA-43D5-87BE-67443E8EF086}">
      <p15:sldGuideLst xmlns:p15="http://schemas.microsoft.com/office/powerpoint/2012/main">
        <p15:guide id="1" pos="3996">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611"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37" b="1" cap="none" baseline="0">
                <a:gradFill>
                  <a:gsLst>
                    <a:gs pos="0">
                      <a:srgbClr val="FFFFFF"/>
                    </a:gs>
                    <a:gs pos="27000">
                      <a:srgbClr val="FFFFFF"/>
                    </a:gs>
                  </a:gsLst>
                  <a:lin ang="5400000" scaled="0"/>
                </a:gradFill>
                <a:latin typeface="+mn-lt"/>
              </a:defRPr>
            </a:lvl1pPr>
          </a:lstStyle>
          <a:p>
            <a:r>
              <a:rPr lang="pt-BR"/>
              <a:t>Clique no ícone para adicionar uma imagem</a:t>
            </a:r>
            <a:endParaRPr lang="en-US" dirty="0"/>
          </a:p>
        </p:txBody>
      </p:sp>
    </p:spTree>
    <p:extLst>
      <p:ext uri="{BB962C8B-B14F-4D97-AF65-F5344CB8AC3E}">
        <p14:creationId xmlns:p14="http://schemas.microsoft.com/office/powerpoint/2010/main" val="3120457038"/>
      </p:ext>
    </p:extLst>
  </p:cSld>
  <p:clrMapOvr>
    <a:masterClrMapping/>
  </p:clrMapOvr>
  <p:transition>
    <p:fade/>
  </p:transition>
  <p:extLst>
    <p:ext uri="{DCECCB84-F9BA-43D5-87BE-67443E8EF086}">
      <p15:sldGuideLst xmlns:p15="http://schemas.microsoft.com/office/powerpoint/2012/main">
        <p15:guide id="1" pos="3496">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94739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4894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6" tIns="44816" rIns="44816" bIns="44816" numCol="1" spcCol="0" rtlCol="0" fromWordArt="0" anchor="ctr" anchorCtr="0" forceAA="0" compatLnSpc="1">
            <a:prstTxWarp prst="textNoShape">
              <a:avLst/>
            </a:prstTxWarp>
            <a:noAutofit/>
          </a:bodyPr>
          <a:lstStyle/>
          <a:p>
            <a:pPr marL="0" marR="0" lvl="0" indent="0" algn="ctr" defTabSz="895922" rtl="0" eaLnBrk="1" fontAlgn="base" latinLnBrk="0" hangingPunct="1">
              <a:lnSpc>
                <a:spcPct val="100000"/>
              </a:lnSpc>
              <a:spcBef>
                <a:spcPct val="0"/>
              </a:spcBef>
              <a:spcAft>
                <a:spcPct val="0"/>
              </a:spcAft>
              <a:buClrTx/>
              <a:buSzTx/>
              <a:buFontTx/>
              <a:buNone/>
              <a:tabLst/>
              <a:defRPr/>
            </a:pPr>
            <a:endParaRPr kumimoji="0" lang="en-US" sz="172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17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29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616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8263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0980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14428764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ítulo e Conteúd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0" y="457200"/>
            <a:ext cx="11018520" cy="553998"/>
          </a:xfrm>
          <a:prstGeom prst="rect">
            <a:avLst/>
          </a:prstGeom>
        </p:spPr>
        <p:txBody>
          <a:bodyPr/>
          <a:lstStyle/>
          <a:p>
            <a:r>
              <a:rPr lang="pt-BR"/>
              <a:t>Clique para editar o título Mestre</a:t>
            </a:r>
            <a:endParaRPr lang="en-US"/>
          </a:p>
        </p:txBody>
      </p:sp>
      <p:sp>
        <p:nvSpPr>
          <p:cNvPr id="3" name="Text Placeholder 2"/>
          <p:cNvSpPr>
            <a:spLocks noGrp="1"/>
          </p:cNvSpPr>
          <p:nvPr>
            <p:ph type="body" sz="quarter" idx="10"/>
          </p:nvPr>
        </p:nvSpPr>
        <p:spPr>
          <a:xfrm>
            <a:off x="584200" y="1435497"/>
            <a:ext cx="11018520" cy="230832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6273817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5736" tIns="175736" rIns="175736" bIns="175736" numCol="1" anchor="t" anchorCtr="0" compatLnSpc="1">
            <a:prstTxWarp prst="textNoShape">
              <a:avLst/>
            </a:prstTxWarp>
            <a:spAutoFit/>
          </a:bodyPr>
          <a:lstStyle/>
          <a:p>
            <a:pPr marL="0" marR="0" lvl="0" indent="0" algn="l" defTabSz="895748"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519180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79127" indent="-279127">
              <a:buClr>
                <a:schemeClr val="tx1"/>
              </a:buClr>
              <a:buSzPct val="90000"/>
              <a:buFont typeface="Arial" pitchFamily="34" charset="0"/>
              <a:buChar char="•"/>
              <a:defRPr sz="345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9098" indent="-269976">
              <a:buClr>
                <a:schemeClr val="tx1"/>
              </a:buClr>
              <a:buSzPct val="90000"/>
              <a:buFont typeface="Arial" pitchFamily="34" charset="0"/>
              <a:buChar char="•"/>
              <a:defRPr sz="307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225" indent="-279127">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7865" indent="-219640">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504" indent="-219640">
              <a:buClr>
                <a:schemeClr val="tx1"/>
              </a:buClr>
              <a:buSzPct val="90000"/>
              <a:buFont typeface="Arial" pitchFamily="34" charset="0"/>
              <a:buChar char="•"/>
              <a:defRPr sz="192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6"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pt-BR"/>
              <a:t>Clique para editar o título Mestre</a:t>
            </a:r>
            <a:endParaRPr lang="en-US" dirty="0"/>
          </a:p>
        </p:txBody>
      </p:sp>
    </p:spTree>
    <p:extLst>
      <p:ext uri="{BB962C8B-B14F-4D97-AF65-F5344CB8AC3E}">
        <p14:creationId xmlns:p14="http://schemas.microsoft.com/office/powerpoint/2010/main" val="3080826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07"/>
            </a:lvl3pPr>
            <a:lvl4pPr>
              <a:defRPr sz="1921"/>
            </a:lvl4pPr>
            <a:lvl5pPr>
              <a:defRPr sz="1921"/>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itle 5"/>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315353499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1"/>
            </a:lvl2pPr>
            <a:lvl3pPr marL="219598" indent="0">
              <a:buNone/>
              <a:defRPr/>
            </a:lvl3pPr>
            <a:lvl4pPr marL="439195" indent="0">
              <a:buNone/>
              <a:defRPr/>
            </a:lvl4pPr>
            <a:lvl5pPr marL="658792"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47259529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itle 5"/>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96567684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6" tIns="143315" rIns="179146" bIns="143315" numCol="1" spcCol="0" rtlCol="0" fromWordArt="0" anchor="t" anchorCtr="0" forceAA="0" compatLnSpc="1">
            <a:prstTxWarp prst="textNoShape">
              <a:avLst/>
            </a:prstTxWarp>
            <a:noAutofit/>
          </a:bodyPr>
          <a:lstStyle/>
          <a:p>
            <a:pPr algn="ctr" defTabSz="913368"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8"/>
            <a:ext cx="1253377" cy="268786"/>
          </a:xfrm>
          <a:prstGeom prst="rect">
            <a:avLst/>
          </a:prstGeom>
        </p:spPr>
      </p:pic>
      <p:pic>
        <p:nvPicPr>
          <p:cNvPr id="8" name="Picture 7"/>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bwMode="invGray">
          <a:xfrm>
            <a:off x="454892" y="481159"/>
            <a:ext cx="1408078" cy="300619"/>
          </a:xfrm>
          <a:prstGeom prst="rect">
            <a:avLst/>
          </a:prstGeom>
        </p:spPr>
      </p:pic>
      <p:sp>
        <p:nvSpPr>
          <p:cNvPr id="12" name="Freeform 11"/>
          <p:cNvSpPr>
            <a:spLocks noEditPoints="1"/>
          </p:cNvSpPr>
          <p:nvPr userDrawn="1"/>
        </p:nvSpPr>
        <p:spPr bwMode="black">
          <a:xfrm>
            <a:off x="2095549" y="2425051"/>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572" tIns="44787" rIns="89572" bIns="44787"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025066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89"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5"/>
            <a:ext cx="9860611"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7" name="Text Placeholder 2"/>
          <p:cNvSpPr>
            <a:spLocks noGrp="1"/>
          </p:cNvSpPr>
          <p:nvPr>
            <p:ph type="body" sz="quarter" idx="13" hasCustomPrompt="1"/>
          </p:nvPr>
        </p:nvSpPr>
        <p:spPr>
          <a:xfrm>
            <a:off x="8337063" y="301617"/>
            <a:ext cx="3584144" cy="566822"/>
          </a:xfrm>
        </p:spPr>
        <p:txBody>
          <a:bodyPr lIns="182880" tIns="146304" rIns="182880" bIns="146304"/>
          <a:lstStyle>
            <a:lvl1pPr marL="0" indent="0" algn="r">
              <a:buNone/>
              <a:defRPr sz="1959">
                <a:latin typeface="+mn-lt"/>
              </a:defRPr>
            </a:lvl1pPr>
            <a:lvl2pPr marL="335874" indent="0">
              <a:buNone/>
              <a:defRPr sz="1959"/>
            </a:lvl2pPr>
            <a:lvl3pPr marL="559791" indent="0">
              <a:buNone/>
              <a:defRPr sz="1959"/>
            </a:lvl3pPr>
            <a:lvl4pPr marL="783708" indent="0">
              <a:buNone/>
              <a:defRPr sz="1959"/>
            </a:lvl4pPr>
            <a:lvl5pPr marL="1007624" indent="0">
              <a:buNone/>
              <a:defRPr sz="1959"/>
            </a:lvl5pPr>
          </a:lstStyle>
          <a:p>
            <a:pPr lvl="0"/>
            <a:r>
              <a:rPr lang="en-US" dirty="0"/>
              <a:t>Session Code Here</a:t>
            </a:r>
          </a:p>
        </p:txBody>
      </p:sp>
      <p:sp>
        <p:nvSpPr>
          <p:cNvPr id="2" name="TextBox 1"/>
          <p:cNvSpPr txBox="1"/>
          <p:nvPr userDrawn="1"/>
        </p:nvSpPr>
        <p:spPr>
          <a:xfrm>
            <a:off x="283308" y="5954048"/>
            <a:ext cx="1883092" cy="621614"/>
          </a:xfrm>
          <a:prstGeom prst="rect">
            <a:avLst/>
          </a:prstGeom>
          <a:noFill/>
        </p:spPr>
        <p:txBody>
          <a:bodyPr wrap="none" lIns="179146" tIns="143315" rIns="179146" bIns="143315" rtlCol="0">
            <a:spAutoFit/>
          </a:bodyPr>
          <a:lstStyle/>
          <a:p>
            <a:pPr>
              <a:lnSpc>
                <a:spcPct val="90000"/>
              </a:lnSpc>
              <a:spcAft>
                <a:spcPts val="588"/>
              </a:spcAft>
            </a:pPr>
            <a:r>
              <a:rPr lang="en-US" sz="2351"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272597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89"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5"/>
            <a:ext cx="9860611"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4" cy="566822"/>
          </a:xfrm>
        </p:spPr>
        <p:txBody>
          <a:bodyPr lIns="182880" tIns="146304" rIns="182880" bIns="146304"/>
          <a:lstStyle>
            <a:lvl1pPr marL="0" indent="0" algn="r">
              <a:buNone/>
              <a:defRPr sz="1959">
                <a:latin typeface="+mn-lt"/>
              </a:defRPr>
            </a:lvl1pPr>
            <a:lvl2pPr marL="335874" indent="0">
              <a:buNone/>
              <a:defRPr sz="1959"/>
            </a:lvl2pPr>
            <a:lvl3pPr marL="559791" indent="0">
              <a:buNone/>
              <a:defRPr sz="1959"/>
            </a:lvl3pPr>
            <a:lvl4pPr marL="783708" indent="0">
              <a:buNone/>
              <a:defRPr sz="1959"/>
            </a:lvl4pPr>
            <a:lvl5pPr marL="1007624" indent="0">
              <a:buNone/>
              <a:defRPr sz="1959"/>
            </a:lvl5pPr>
          </a:lstStyle>
          <a:p>
            <a:pPr lvl="0"/>
            <a:r>
              <a:rPr lang="en-US" dirty="0"/>
              <a:t>Session Code Here</a:t>
            </a:r>
          </a:p>
        </p:txBody>
      </p:sp>
      <p:sp>
        <p:nvSpPr>
          <p:cNvPr id="8" name="Freeform 7"/>
          <p:cNvSpPr>
            <a:spLocks noChangeAspect="1" noEditPoints="1"/>
          </p:cNvSpPr>
          <p:nvPr userDrawn="1"/>
        </p:nvSpPr>
        <p:spPr bwMode="black">
          <a:xfrm>
            <a:off x="448213"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72" tIns="44787" rIns="89572" bIns="44787" numCol="1" anchor="t" anchorCtr="0" compatLnSpc="1">
            <a:prstTxWarp prst="textNoShape">
              <a:avLst/>
            </a:prstTxWarp>
          </a:bodyPr>
          <a:lstStyle/>
          <a:p>
            <a:endParaRPr lang="en-US" sz="1800">
              <a:solidFill>
                <a:srgbClr val="404040"/>
              </a:solidFill>
            </a:endParaRPr>
          </a:p>
        </p:txBody>
      </p:sp>
      <p:sp>
        <p:nvSpPr>
          <p:cNvPr id="9" name="TextBox 8"/>
          <p:cNvSpPr txBox="1"/>
          <p:nvPr userDrawn="1"/>
        </p:nvSpPr>
        <p:spPr>
          <a:xfrm>
            <a:off x="283308" y="5954048"/>
            <a:ext cx="1883092" cy="621614"/>
          </a:xfrm>
          <a:prstGeom prst="rect">
            <a:avLst/>
          </a:prstGeom>
          <a:noFill/>
        </p:spPr>
        <p:txBody>
          <a:bodyPr wrap="none" lIns="179146" tIns="143315" rIns="179146" bIns="143315" rtlCol="0">
            <a:spAutoFit/>
          </a:bodyPr>
          <a:lstStyle/>
          <a:p>
            <a:pPr>
              <a:lnSpc>
                <a:spcPct val="90000"/>
              </a:lnSpc>
              <a:spcAft>
                <a:spcPts val="588"/>
              </a:spcAft>
            </a:pPr>
            <a:r>
              <a:rPr lang="en-US" sz="2351"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116007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6" name="Text Placeholder 5"/>
          <p:cNvSpPr>
            <a:spLocks noGrp="1"/>
          </p:cNvSpPr>
          <p:nvPr>
            <p:ph type="body" sz="quarter" idx="10"/>
          </p:nvPr>
        </p:nvSpPr>
        <p:spPr>
          <a:xfrm>
            <a:off x="269240" y="1189178"/>
            <a:ext cx="11653522"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16" indent="0">
              <a:buNone/>
              <a:defRPr/>
            </a:lvl3pPr>
            <a:lvl4pPr marL="447833" indent="0">
              <a:buNone/>
              <a:defRPr/>
            </a:lvl4pPr>
            <a:lvl5pPr marL="671749"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3685288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6" name="Text Placeholder 5"/>
          <p:cNvSpPr>
            <a:spLocks noGrp="1"/>
          </p:cNvSpPr>
          <p:nvPr>
            <p:ph type="body" sz="quarter" idx="10"/>
          </p:nvPr>
        </p:nvSpPr>
        <p:spPr>
          <a:xfrm>
            <a:off x="269240" y="1189178"/>
            <a:ext cx="11653522"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16" indent="0">
              <a:buNone/>
              <a:defRPr/>
            </a:lvl3pPr>
            <a:lvl4pPr marL="447833" indent="0">
              <a:buNone/>
              <a:defRPr/>
            </a:lvl4pPr>
            <a:lvl5pPr marL="671749"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421259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mente Título">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092228-98FB-4B79-86CD-EB9BF7C81EE3}"/>
              </a:ext>
            </a:extLst>
          </p:cNvPr>
          <p:cNvSpPr>
            <a:spLocks noGrp="1"/>
          </p:cNvSpPr>
          <p:nvPr>
            <p:ph type="title"/>
          </p:nvPr>
        </p:nvSpPr>
        <p:spPr>
          <a:xfrm>
            <a:off x="584200" y="457200"/>
            <a:ext cx="11018520" cy="553998"/>
          </a:xfrm>
          <a:prstGeom prst="rect">
            <a:avLst/>
          </a:prstGeom>
        </p:spPr>
        <p:txBody>
          <a:bodyPr/>
          <a:lstStyle/>
          <a:p>
            <a:r>
              <a:rPr lang="pt-BR"/>
              <a:t>Clique para editar o título Mestre</a:t>
            </a:r>
            <a:endParaRPr lang="en-US"/>
          </a:p>
        </p:txBody>
      </p:sp>
    </p:spTree>
    <p:extLst>
      <p:ext uri="{BB962C8B-B14F-4D97-AF65-F5344CB8AC3E}">
        <p14:creationId xmlns:p14="http://schemas.microsoft.com/office/powerpoint/2010/main" val="199504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8">
                <a:gradFill>
                  <a:gsLst>
                    <a:gs pos="1250">
                      <a:schemeClr val="tx2"/>
                    </a:gs>
                    <a:gs pos="99000">
                      <a:schemeClr val="tx2"/>
                    </a:gs>
                  </a:gsLst>
                  <a:lin ang="5400000" scaled="0"/>
                </a:gradFill>
              </a:defRPr>
            </a:lvl1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itle 5"/>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2009722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ítulo e Conteúdo">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8"/>
            </a:lvl1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itle 5"/>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4120673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4" name="Text Placeholder 3"/>
          <p:cNvSpPr>
            <a:spLocks noGrp="1"/>
          </p:cNvSpPr>
          <p:nvPr>
            <p:ph type="body" sz="quarter" idx="10"/>
          </p:nvPr>
        </p:nvSpPr>
        <p:spPr>
          <a:xfrm>
            <a:off x="269242" y="1189175"/>
            <a:ext cx="5378548" cy="2312941"/>
          </a:xfrm>
        </p:spPr>
        <p:txBody>
          <a:bodyPr wrap="square">
            <a:spAutoFit/>
          </a:bodyPr>
          <a:lstStyle>
            <a:lvl1pPr marL="0" indent="0">
              <a:spcBef>
                <a:spcPts val="1199"/>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59"/>
            </a:lvl2pPr>
            <a:lvl3pPr marL="227027" indent="0">
              <a:buNone/>
              <a:tabLst/>
              <a:defRPr sz="1959"/>
            </a:lvl3pPr>
            <a:lvl4pPr marL="450942" indent="0">
              <a:buNone/>
              <a:defRPr/>
            </a:lvl4pPr>
            <a:lvl5pPr marL="671749" indent="0">
              <a:buNone/>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3"/>
          <p:cNvSpPr>
            <a:spLocks noGrp="1"/>
          </p:cNvSpPr>
          <p:nvPr>
            <p:ph type="body" sz="quarter" idx="11"/>
          </p:nvPr>
        </p:nvSpPr>
        <p:spPr>
          <a:xfrm>
            <a:off x="6544215" y="1189175"/>
            <a:ext cx="5378548" cy="2312941"/>
          </a:xfrm>
        </p:spPr>
        <p:txBody>
          <a:bodyPr wrap="square">
            <a:spAutoFit/>
          </a:bodyPr>
          <a:lstStyle>
            <a:lvl1pPr marL="0" indent="0">
              <a:spcBef>
                <a:spcPts val="1199"/>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59"/>
            </a:lvl2pPr>
            <a:lvl3pPr marL="227027" indent="0">
              <a:buNone/>
              <a:tabLst/>
              <a:defRPr sz="1959"/>
            </a:lvl3pPr>
            <a:lvl4pPr marL="450942" indent="0">
              <a:buNone/>
              <a:defRPr/>
            </a:lvl4pPr>
            <a:lvl5pPr marL="671749" indent="0">
              <a:buNone/>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279554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4" name="Text Placeholder 3"/>
          <p:cNvSpPr>
            <a:spLocks noGrp="1"/>
          </p:cNvSpPr>
          <p:nvPr>
            <p:ph type="body" sz="quarter" idx="10"/>
          </p:nvPr>
        </p:nvSpPr>
        <p:spPr>
          <a:xfrm>
            <a:off x="269242" y="1189175"/>
            <a:ext cx="5378548" cy="2312941"/>
          </a:xfrm>
        </p:spPr>
        <p:txBody>
          <a:bodyPr wrap="square">
            <a:spAutoFit/>
          </a:bodyPr>
          <a:lstStyle>
            <a:lvl1pPr marL="0" indent="0">
              <a:spcBef>
                <a:spcPts val="1199"/>
              </a:spcBef>
              <a:buClr>
                <a:schemeClr val="tx1"/>
              </a:buClr>
              <a:buFont typeface="Wingdings" pitchFamily="2" charset="2"/>
              <a:buNone/>
              <a:defRPr sz="3134"/>
            </a:lvl1pPr>
            <a:lvl2pPr marL="0" indent="0">
              <a:buNone/>
              <a:defRPr sz="1959"/>
            </a:lvl2pPr>
            <a:lvl3pPr marL="227027" indent="0">
              <a:buNone/>
              <a:tabLst/>
              <a:defRPr sz="1959"/>
            </a:lvl3pPr>
            <a:lvl4pPr marL="450942" indent="0">
              <a:buNone/>
              <a:defRPr/>
            </a:lvl4pPr>
            <a:lvl5pPr marL="671749" indent="0">
              <a:buNone/>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3"/>
          <p:cNvSpPr>
            <a:spLocks noGrp="1"/>
          </p:cNvSpPr>
          <p:nvPr>
            <p:ph type="body" sz="quarter" idx="11"/>
          </p:nvPr>
        </p:nvSpPr>
        <p:spPr>
          <a:xfrm>
            <a:off x="6544215" y="1189175"/>
            <a:ext cx="5378548" cy="2312941"/>
          </a:xfrm>
        </p:spPr>
        <p:txBody>
          <a:bodyPr wrap="square">
            <a:spAutoFit/>
          </a:bodyPr>
          <a:lstStyle>
            <a:lvl1pPr marL="0" indent="0">
              <a:spcBef>
                <a:spcPts val="1199"/>
              </a:spcBef>
              <a:buClr>
                <a:schemeClr val="tx1"/>
              </a:buClr>
              <a:buFont typeface="Wingdings" pitchFamily="2" charset="2"/>
              <a:buNone/>
              <a:defRPr sz="3134"/>
            </a:lvl1pPr>
            <a:lvl2pPr marL="0" indent="0">
              <a:buNone/>
              <a:defRPr sz="1959"/>
            </a:lvl2pPr>
            <a:lvl3pPr marL="227027" indent="0">
              <a:buNone/>
              <a:tabLst/>
              <a:defRPr sz="1959"/>
            </a:lvl3pPr>
            <a:lvl4pPr marL="450942" indent="0">
              <a:buNone/>
              <a:defRPr/>
            </a:lvl4pPr>
            <a:lvl5pPr marL="671749" indent="0">
              <a:buNone/>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2848765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4" name="Text Placeholder 3"/>
          <p:cNvSpPr>
            <a:spLocks noGrp="1"/>
          </p:cNvSpPr>
          <p:nvPr>
            <p:ph type="body" sz="quarter" idx="10"/>
          </p:nvPr>
        </p:nvSpPr>
        <p:spPr>
          <a:xfrm>
            <a:off x="269242" y="1189178"/>
            <a:ext cx="5378548" cy="2379241"/>
          </a:xfrm>
        </p:spPr>
        <p:txBody>
          <a:bodyPr wrap="square">
            <a:spAutoFit/>
          </a:bodyPr>
          <a:lstStyle>
            <a:lvl1pPr marL="281451" indent="-281451">
              <a:spcBef>
                <a:spcPts val="1199"/>
              </a:spcBef>
              <a:buClr>
                <a:schemeClr val="tx2"/>
              </a:buClr>
              <a:buFont typeface="Arial" pitchFamily="34" charset="0"/>
              <a:buChar char="•"/>
              <a:defRPr sz="3134">
                <a:gradFill>
                  <a:gsLst>
                    <a:gs pos="1250">
                      <a:schemeClr val="tx2"/>
                    </a:gs>
                    <a:gs pos="99000">
                      <a:schemeClr val="tx2"/>
                    </a:gs>
                  </a:gsLst>
                  <a:lin ang="5400000" scaled="0"/>
                </a:gradFill>
              </a:defRPr>
            </a:lvl1pPr>
            <a:lvl2pPr marL="520283" indent="-228417">
              <a:defRPr sz="2351"/>
            </a:lvl2pPr>
            <a:lvl3pPr marL="685251" indent="-164969">
              <a:tabLst/>
              <a:defRPr sz="1959"/>
            </a:lvl3pPr>
            <a:lvl4pPr marL="862909" indent="-177658">
              <a:defRPr/>
            </a:lvl4pPr>
            <a:lvl5pPr marL="1027878" indent="-164969">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3"/>
          <p:cNvSpPr>
            <a:spLocks noGrp="1"/>
          </p:cNvSpPr>
          <p:nvPr>
            <p:ph type="body" sz="quarter" idx="11"/>
          </p:nvPr>
        </p:nvSpPr>
        <p:spPr>
          <a:xfrm>
            <a:off x="6544215" y="1189178"/>
            <a:ext cx="5378548" cy="2379241"/>
          </a:xfrm>
        </p:spPr>
        <p:txBody>
          <a:bodyPr wrap="square">
            <a:spAutoFit/>
          </a:bodyPr>
          <a:lstStyle>
            <a:lvl1pPr marL="281451" indent="-281451">
              <a:spcBef>
                <a:spcPts val="1199"/>
              </a:spcBef>
              <a:buClr>
                <a:schemeClr val="tx2"/>
              </a:buClr>
              <a:buFont typeface="Arial" pitchFamily="34" charset="0"/>
              <a:buChar char="•"/>
              <a:defRPr sz="3134">
                <a:gradFill>
                  <a:gsLst>
                    <a:gs pos="1250">
                      <a:schemeClr val="tx2"/>
                    </a:gs>
                    <a:gs pos="99000">
                      <a:schemeClr val="tx2"/>
                    </a:gs>
                  </a:gsLst>
                  <a:lin ang="5400000" scaled="0"/>
                </a:gradFill>
              </a:defRPr>
            </a:lvl1pPr>
            <a:lvl2pPr marL="520283" indent="-228417">
              <a:defRPr sz="2351"/>
            </a:lvl2pPr>
            <a:lvl3pPr marL="685251" indent="-164969">
              <a:tabLst/>
              <a:defRPr sz="1959"/>
            </a:lvl3pPr>
            <a:lvl4pPr marL="862909" indent="-177658">
              <a:defRPr/>
            </a:lvl4pPr>
            <a:lvl5pPr marL="1027878" indent="-164969">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3345472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4" name="Text Placeholder 3"/>
          <p:cNvSpPr>
            <a:spLocks noGrp="1"/>
          </p:cNvSpPr>
          <p:nvPr>
            <p:ph type="body" sz="quarter" idx="10"/>
          </p:nvPr>
        </p:nvSpPr>
        <p:spPr>
          <a:xfrm>
            <a:off x="269242" y="1189178"/>
            <a:ext cx="5378548" cy="2379241"/>
          </a:xfrm>
        </p:spPr>
        <p:txBody>
          <a:bodyPr wrap="square">
            <a:spAutoFit/>
          </a:bodyPr>
          <a:lstStyle>
            <a:lvl1pPr marL="281451" indent="-281451">
              <a:spcBef>
                <a:spcPts val="1199"/>
              </a:spcBef>
              <a:buClr>
                <a:schemeClr val="tx1"/>
              </a:buClr>
              <a:buFont typeface="Arial" pitchFamily="34" charset="0"/>
              <a:buChar char="•"/>
              <a:defRPr sz="3134"/>
            </a:lvl1pPr>
            <a:lvl2pPr marL="520283" indent="-228417">
              <a:defRPr sz="2351"/>
            </a:lvl2pPr>
            <a:lvl3pPr marL="685251" indent="-164969">
              <a:tabLst/>
              <a:defRPr sz="1959"/>
            </a:lvl3pPr>
            <a:lvl4pPr marL="862909" indent="-177658">
              <a:defRPr/>
            </a:lvl4pPr>
            <a:lvl5pPr marL="1027878" indent="-164969">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3"/>
          <p:cNvSpPr>
            <a:spLocks noGrp="1"/>
          </p:cNvSpPr>
          <p:nvPr>
            <p:ph type="body" sz="quarter" idx="11"/>
          </p:nvPr>
        </p:nvSpPr>
        <p:spPr>
          <a:xfrm>
            <a:off x="6544215" y="1189178"/>
            <a:ext cx="5378548" cy="2379241"/>
          </a:xfrm>
        </p:spPr>
        <p:txBody>
          <a:bodyPr wrap="square">
            <a:spAutoFit/>
          </a:bodyPr>
          <a:lstStyle>
            <a:lvl1pPr marL="281451" indent="-281451">
              <a:spcBef>
                <a:spcPts val="1199"/>
              </a:spcBef>
              <a:buClr>
                <a:schemeClr val="tx1"/>
              </a:buClr>
              <a:buFont typeface="Arial" pitchFamily="34" charset="0"/>
              <a:buChar char="•"/>
              <a:defRPr sz="3134"/>
            </a:lvl1pPr>
            <a:lvl2pPr marL="520283" indent="-228417">
              <a:defRPr sz="2351"/>
            </a:lvl2pPr>
            <a:lvl3pPr marL="685251" indent="-164969">
              <a:tabLst/>
              <a:defRPr sz="1959"/>
            </a:lvl3pPr>
            <a:lvl4pPr marL="862909" indent="-177658">
              <a:defRPr/>
            </a:lvl4pPr>
            <a:lvl5pPr marL="1027878" indent="-164969">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1917935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omente Título">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Tree>
    <p:extLst>
      <p:ext uri="{BB962C8B-B14F-4D97-AF65-F5344CB8AC3E}">
        <p14:creationId xmlns:p14="http://schemas.microsoft.com/office/powerpoint/2010/main" val="2766560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pt-BR"/>
              <a:t>Clique para editar o título Mestre</a:t>
            </a:r>
            <a:endParaRPr lang="en-US" dirty="0"/>
          </a:p>
        </p:txBody>
      </p:sp>
    </p:spTree>
    <p:extLst>
      <p:ext uri="{BB962C8B-B14F-4D97-AF65-F5344CB8AC3E}">
        <p14:creationId xmlns:p14="http://schemas.microsoft.com/office/powerpoint/2010/main" val="324028355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8964248" cy="1158793"/>
          </a:xfrm>
          <a:noFill/>
        </p:spPr>
        <p:txBody>
          <a:bodyPr wrap="square" tIns="91440" bIns="91440" anchor="t" anchorCtr="0">
            <a:spAutoFit/>
          </a:bodyPr>
          <a:lstStyle>
            <a:lvl1pPr>
              <a:defRPr sz="7052"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964247" cy="724246"/>
          </a:xfrm>
          <a:noFill/>
        </p:spPr>
        <p:txBody>
          <a:bodyPr wrap="square" lIns="182880" tIns="146304" rIns="182880" bIns="146304">
            <a:spAutoFit/>
          </a:bodyPr>
          <a:lstStyle>
            <a:lvl1pPr marL="0" indent="0">
              <a:spcBef>
                <a:spcPts val="0"/>
              </a:spcBef>
              <a:buNone/>
              <a:defRPr sz="3134"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5014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964247" cy="1158793"/>
          </a:xfrm>
          <a:noFill/>
        </p:spPr>
        <p:txBody>
          <a:bodyPr wrap="square" tIns="91440" bIns="91440" anchor="t" anchorCtr="0">
            <a:spAutoFit/>
          </a:bodyPr>
          <a:lstStyle>
            <a:lvl1pPr>
              <a:defRPr sz="7052"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58454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p:bg>
      <p:bgPr>
        <a:solidFill>
          <a:schemeClr val="bg1"/>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487315"/>
            <a:ext cx="3768898" cy="646331"/>
          </a:xfrm>
          <a:prstGeom prst="rect">
            <a:avLst/>
          </a:prstGeom>
        </p:spPr>
        <p:txBody>
          <a:bodyPr wrap="square" rIns="0" anchor="b">
            <a:spAutoFit/>
          </a:bodyPr>
          <a:lstStyle>
            <a:lvl1pPr algn="l">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pt-BR"/>
              <a:t>Clique para editar os estilos de texto Mestres</a:t>
            </a:r>
          </a:p>
        </p:txBody>
      </p:sp>
      <p:grpSp>
        <p:nvGrpSpPr>
          <p:cNvPr id="32" name="Group 31">
            <a:extLst>
              <a:ext uri="{FF2B5EF4-FFF2-40B4-BE49-F238E27FC236}">
                <a16:creationId xmlns:a16="http://schemas.microsoft.com/office/drawing/2014/main" id="{A554CF85-0841-41F0-B6F4-0311F20100EA}"/>
              </a:ext>
            </a:extLst>
          </p:cNvPr>
          <p:cNvGrpSpPr/>
          <p:nvPr userDrawn="1"/>
        </p:nvGrpSpPr>
        <p:grpSpPr bwMode="ltGray">
          <a:xfrm>
            <a:off x="6256117" y="-21839"/>
            <a:ext cx="5932086" cy="6890047"/>
            <a:chOff x="6256117" y="-21839"/>
            <a:chExt cx="5932086" cy="6890047"/>
          </a:xfrm>
        </p:grpSpPr>
        <p:grpSp>
          <p:nvGrpSpPr>
            <p:cNvPr id="33" name="Group 32">
              <a:extLst>
                <a:ext uri="{FF2B5EF4-FFF2-40B4-BE49-F238E27FC236}">
                  <a16:creationId xmlns:a16="http://schemas.microsoft.com/office/drawing/2014/main" id="{B5540783-DD16-4D96-AA93-69C82B10176D}"/>
                </a:ext>
              </a:extLst>
            </p:cNvPr>
            <p:cNvGrpSpPr/>
            <p:nvPr userDrawn="1"/>
          </p:nvGrpSpPr>
          <p:grpSpPr bwMode="ltGray">
            <a:xfrm>
              <a:off x="8507413" y="1457714"/>
              <a:ext cx="3680790" cy="5392441"/>
              <a:chOff x="8507413" y="1457714"/>
              <a:chExt cx="3680790" cy="5392441"/>
            </a:xfrm>
          </p:grpSpPr>
          <p:sp>
            <p:nvSpPr>
              <p:cNvPr id="42" name="Freeform: Shape 41">
                <a:extLst>
                  <a:ext uri="{FF2B5EF4-FFF2-40B4-BE49-F238E27FC236}">
                    <a16:creationId xmlns:a16="http://schemas.microsoft.com/office/drawing/2014/main" id="{F2A407C1-52D9-4CF5-BF32-AE2FE676BF4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560C4BEC-4A19-4CF9-97D0-D451B1DAEB0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8B4B4966-D68F-49EC-BA64-0F5A479970B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73139EB2-111E-407D-B9A9-97FA3E63CFD2}"/>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98979ED9-7308-4771-8393-0ACF0477FC16}"/>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8BE909CD-A873-41C8-A103-5AA41A047A5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3D17C884-0758-4C47-8451-B03F3BE5F6D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393E4E8D-30D0-4059-AC6A-9F09AC8FBF7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FF49A554-CD2F-468E-A1B6-01021E0ACD2B}"/>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F4E80323-5CEA-4E7C-AF42-7EEA0CA6308F}"/>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7A9F02A4-DAB7-42AD-9E4E-B12D2D14DDE6}"/>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CE9BAC11-3CCA-42FC-8747-93F623629B7C}"/>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4" name="Freeform: Shape 53">
                <a:extLst>
                  <a:ext uri="{FF2B5EF4-FFF2-40B4-BE49-F238E27FC236}">
                    <a16:creationId xmlns:a16="http://schemas.microsoft.com/office/drawing/2014/main" id="{C96E6BE9-F00F-4C4A-AA5C-A5C2862DD22A}"/>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2" name="Freeform: Shape 81">
                <a:extLst>
                  <a:ext uri="{FF2B5EF4-FFF2-40B4-BE49-F238E27FC236}">
                    <a16:creationId xmlns:a16="http://schemas.microsoft.com/office/drawing/2014/main" id="{4AF527ED-9CE1-49AB-9357-3F4A1748FF3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3" name="Freeform: Shape 82">
                <a:extLst>
                  <a:ext uri="{FF2B5EF4-FFF2-40B4-BE49-F238E27FC236}">
                    <a16:creationId xmlns:a16="http://schemas.microsoft.com/office/drawing/2014/main" id="{7CB19142-4655-4FA7-B2BC-98628DA2B9D8}"/>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4" name="Freeform: Shape 83">
                <a:extLst>
                  <a:ext uri="{FF2B5EF4-FFF2-40B4-BE49-F238E27FC236}">
                    <a16:creationId xmlns:a16="http://schemas.microsoft.com/office/drawing/2014/main" id="{3C8368D7-97C0-4086-AD9D-25372CE7829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5" name="Straight Connector 84">
                <a:extLst>
                  <a:ext uri="{FF2B5EF4-FFF2-40B4-BE49-F238E27FC236}">
                    <a16:creationId xmlns:a16="http://schemas.microsoft.com/office/drawing/2014/main" id="{53C9D79A-F7EC-4BA2-9D6B-2B6A7B833631}"/>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4" name="Group 33">
              <a:extLst>
                <a:ext uri="{FF2B5EF4-FFF2-40B4-BE49-F238E27FC236}">
                  <a16:creationId xmlns:a16="http://schemas.microsoft.com/office/drawing/2014/main" id="{C0F2279D-F32A-43A7-94B7-116995B5DB33}"/>
                </a:ext>
              </a:extLst>
            </p:cNvPr>
            <p:cNvGrpSpPr/>
            <p:nvPr userDrawn="1"/>
          </p:nvGrpSpPr>
          <p:grpSpPr bwMode="ltGray">
            <a:xfrm>
              <a:off x="7545167" y="-21839"/>
              <a:ext cx="1192433" cy="1098538"/>
              <a:chOff x="7545167" y="-9139"/>
              <a:chExt cx="1192433" cy="1098538"/>
            </a:xfrm>
          </p:grpSpPr>
          <p:sp>
            <p:nvSpPr>
              <p:cNvPr id="39" name="Freeform: Shape 38">
                <a:extLst>
                  <a:ext uri="{FF2B5EF4-FFF2-40B4-BE49-F238E27FC236}">
                    <a16:creationId xmlns:a16="http://schemas.microsoft.com/office/drawing/2014/main" id="{AEA1516F-F31B-4C8D-AD9D-A305272E8BB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0" name="Freeform: Shape 39">
                <a:extLst>
                  <a:ext uri="{FF2B5EF4-FFF2-40B4-BE49-F238E27FC236}">
                    <a16:creationId xmlns:a16="http://schemas.microsoft.com/office/drawing/2014/main" id="{BD91CD73-D1A2-4BAA-A3F6-19F693FA6BE8}"/>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41" name="Freeform: Shape 40">
                <a:extLst>
                  <a:ext uri="{FF2B5EF4-FFF2-40B4-BE49-F238E27FC236}">
                    <a16:creationId xmlns:a16="http://schemas.microsoft.com/office/drawing/2014/main" id="{DA2BFF44-891E-471C-8E48-6AF8EE78EB8E}"/>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5" name="Group 34">
              <a:extLst>
                <a:ext uri="{FF2B5EF4-FFF2-40B4-BE49-F238E27FC236}">
                  <a16:creationId xmlns:a16="http://schemas.microsoft.com/office/drawing/2014/main" id="{CEB6AEF0-C1CD-46DD-B472-2E0A7DF0E5E3}"/>
                </a:ext>
              </a:extLst>
            </p:cNvPr>
            <p:cNvGrpSpPr/>
            <p:nvPr userDrawn="1"/>
          </p:nvGrpSpPr>
          <p:grpSpPr bwMode="ltGray">
            <a:xfrm>
              <a:off x="6256117" y="5896894"/>
              <a:ext cx="1057910" cy="971314"/>
              <a:chOff x="6256117" y="5896894"/>
              <a:chExt cx="1057910" cy="971314"/>
            </a:xfrm>
          </p:grpSpPr>
          <p:sp>
            <p:nvSpPr>
              <p:cNvPr id="36" name="Freeform: Shape 35">
                <a:extLst>
                  <a:ext uri="{FF2B5EF4-FFF2-40B4-BE49-F238E27FC236}">
                    <a16:creationId xmlns:a16="http://schemas.microsoft.com/office/drawing/2014/main" id="{0523A98A-D4A8-433E-B032-C0E273B5B528}"/>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7" name="Freeform: Shape 36">
                <a:extLst>
                  <a:ext uri="{FF2B5EF4-FFF2-40B4-BE49-F238E27FC236}">
                    <a16:creationId xmlns:a16="http://schemas.microsoft.com/office/drawing/2014/main" id="{7443288C-78B4-43F6-8626-D74D92E3BE8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8" name="Freeform: Shape 37">
                <a:extLst>
                  <a:ext uri="{FF2B5EF4-FFF2-40B4-BE49-F238E27FC236}">
                    <a16:creationId xmlns:a16="http://schemas.microsoft.com/office/drawing/2014/main" id="{2A1B9AAE-6C51-4C02-9D9F-D96CB7F773CB}"/>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12733453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2"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1072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2" cy="1158793"/>
          </a:xfrm>
          <a:noFill/>
        </p:spPr>
        <p:txBody>
          <a:bodyPr tIns="91440" bIns="91440" anchor="t" anchorCtr="0">
            <a:spAutoFit/>
          </a:bodyPr>
          <a:lstStyle>
            <a:lvl1pPr>
              <a:defRPr sz="7052"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4136456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1973570"/>
          </a:xfrm>
        </p:spPr>
        <p:txBody>
          <a:bodyPr>
            <a:spAutoFit/>
          </a:bodyPr>
          <a:lstStyle>
            <a:lvl1pPr>
              <a:defRPr sz="646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pt-BR"/>
              <a:t>Clique no ícone para adicionar uma imagem</a:t>
            </a:r>
            <a:endParaRPr lang="en-US" dirty="0"/>
          </a:p>
        </p:txBody>
      </p:sp>
    </p:spTree>
    <p:extLst>
      <p:ext uri="{BB962C8B-B14F-4D97-AF65-F5344CB8AC3E}">
        <p14:creationId xmlns:p14="http://schemas.microsoft.com/office/powerpoint/2010/main" val="28103792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5841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991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7" tIns="45687" rIns="45687" bIns="45687" numCol="1" spcCol="0" rtlCol="0" fromWordArt="0" anchor="ctr" anchorCtr="0" forceAA="0" compatLnSpc="1">
            <a:prstTxWarp prst="textNoShape">
              <a:avLst/>
            </a:prstTxWarp>
            <a:noAutofit/>
          </a:bodyPr>
          <a:lstStyle/>
          <a:p>
            <a:pPr algn="ctr" defTabSz="913368"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4"/>
            <a:ext cx="11653521" cy="1956973"/>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8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46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304010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1618"/>
            <a:ext cx="11653521" cy="395317"/>
          </a:xfrm>
          <a:prstGeom prst="rect">
            <a:avLst/>
          </a:prstGeom>
          <a:noFill/>
          <a:ln w="12700">
            <a:noFill/>
            <a:miter lim="800000"/>
            <a:headEnd type="none" w="sm" len="sm"/>
            <a:tailEnd type="none" w="sm" len="sm"/>
          </a:ln>
          <a:effectLst/>
        </p:spPr>
        <p:txBody>
          <a:bodyPr vert="horz" wrap="square" lIns="179146" tIns="143315" rIns="179146" bIns="143315" numCol="1" anchor="t" anchorCtr="0" compatLnSpc="1">
            <a:prstTxWarp prst="textNoShape">
              <a:avLst/>
            </a:prstTxWarp>
            <a:spAutoFit/>
          </a:bodyPr>
          <a:lstStyle/>
          <a:p>
            <a:pPr defTabSz="91319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638815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2" cy="2396047"/>
          </a:xfrm>
          <a:prstGeom prst="rect">
            <a:avLst/>
          </a:prstGeom>
        </p:spPr>
        <p:txBody>
          <a:bodyPr/>
          <a:lstStyle>
            <a:lvl1pPr marL="284561" indent="-284561">
              <a:buClr>
                <a:schemeClr val="tx1"/>
              </a:buClr>
              <a:buSzPct val="90000"/>
              <a:buFont typeface="Arial" pitchFamily="34" charset="0"/>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791" indent="-275231">
              <a:buClr>
                <a:schemeClr val="tx1"/>
              </a:buClr>
              <a:buSzPct val="90000"/>
              <a:buFont typeface="Arial" pitchFamily="34" charset="0"/>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352" indent="-284561">
              <a:buClr>
                <a:schemeClr val="tx1"/>
              </a:buClr>
              <a:buSzPct val="90000"/>
              <a:buFont typeface="Arial" pitchFamily="34" charset="0"/>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269" indent="-223916">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184" indent="-223916">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pt-BR"/>
              <a:t>Clique para editar o título Mestre</a:t>
            </a:r>
            <a:endParaRPr lang="en-US" dirty="0"/>
          </a:p>
        </p:txBody>
      </p:sp>
    </p:spTree>
    <p:extLst>
      <p:ext uri="{BB962C8B-B14F-4D97-AF65-F5344CB8AC3E}">
        <p14:creationId xmlns:p14="http://schemas.microsoft.com/office/powerpoint/2010/main" val="1570036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lide de Título">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7" name="Text Placeholder 3"/>
          <p:cNvSpPr>
            <a:spLocks noGrp="1"/>
          </p:cNvSpPr>
          <p:nvPr>
            <p:ph type="body" sz="quarter" idx="15" hasCustomPrompt="1"/>
          </p:nvPr>
        </p:nvSpPr>
        <p:spPr>
          <a:xfrm>
            <a:off x="9233488" y="291070"/>
            <a:ext cx="2689274" cy="452654"/>
          </a:xfrm>
        </p:spPr>
        <p:txBody>
          <a:bodyPr/>
          <a:lstStyle>
            <a:lvl1pPr marL="0" marR="0" indent="0" algn="r"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Tree>
    <p:extLst>
      <p:ext uri="{BB962C8B-B14F-4D97-AF65-F5344CB8AC3E}">
        <p14:creationId xmlns:p14="http://schemas.microsoft.com/office/powerpoint/2010/main" val="2634580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2104753"/>
            <a:ext cx="6276530" cy="875413"/>
          </a:xfrm>
          <a:noFill/>
        </p:spPr>
        <p:txBody>
          <a:bodyPr lIns="146304" tIns="91440" rIns="146304" bIns="91440" anchor="t" anchorCtr="0"/>
          <a:lstStyle>
            <a:lvl1pPr>
              <a:defRPr sz="5293"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7"/>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298459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prstGeom prst="rect">
            <a:avLst/>
          </a:prstGeo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6" name="Group 5">
            <a:extLst>
              <a:ext uri="{FF2B5EF4-FFF2-40B4-BE49-F238E27FC236}">
                <a16:creationId xmlns:a16="http://schemas.microsoft.com/office/drawing/2014/main" id="{44054ABD-D362-4EBB-AB27-E27002A8E6D3}"/>
              </a:ext>
            </a:extLst>
          </p:cNvPr>
          <p:cNvGrpSpPr/>
          <p:nvPr userDrawn="1"/>
        </p:nvGrpSpPr>
        <p:grpSpPr bwMode="ltGray">
          <a:xfrm>
            <a:off x="6256117" y="-21839"/>
            <a:ext cx="5932086" cy="6890047"/>
            <a:chOff x="6256117" y="-21839"/>
            <a:chExt cx="5932086" cy="6890047"/>
          </a:xfrm>
        </p:grpSpPr>
        <p:grpSp>
          <p:nvGrpSpPr>
            <p:cNvPr id="7" name="Group 6">
              <a:extLst>
                <a:ext uri="{FF2B5EF4-FFF2-40B4-BE49-F238E27FC236}">
                  <a16:creationId xmlns:a16="http://schemas.microsoft.com/office/drawing/2014/main" id="{6600A9ED-8756-4110-8FA3-03FB1631F436}"/>
                </a:ext>
              </a:extLst>
            </p:cNvPr>
            <p:cNvGrpSpPr/>
            <p:nvPr userDrawn="1"/>
          </p:nvGrpSpPr>
          <p:grpSpPr bwMode="ltGray">
            <a:xfrm>
              <a:off x="8507413" y="1457714"/>
              <a:ext cx="3680790" cy="5392441"/>
              <a:chOff x="8507413" y="1457714"/>
              <a:chExt cx="3680790" cy="5392441"/>
            </a:xfrm>
          </p:grpSpPr>
          <p:sp>
            <p:nvSpPr>
              <p:cNvPr id="16" name="Freeform: Shape 15">
                <a:extLst>
                  <a:ext uri="{FF2B5EF4-FFF2-40B4-BE49-F238E27FC236}">
                    <a16:creationId xmlns:a16="http://schemas.microsoft.com/office/drawing/2014/main" id="{20868475-FB70-4BC0-94B4-AB9513299C8D}"/>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7" name="Freeform: Shape 16">
                <a:extLst>
                  <a:ext uri="{FF2B5EF4-FFF2-40B4-BE49-F238E27FC236}">
                    <a16:creationId xmlns:a16="http://schemas.microsoft.com/office/drawing/2014/main" id="{6AAE2447-DA95-4F6C-9BF7-9DB1523BF344}"/>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F1386575-9A5B-4B67-BC65-7452636ABF0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14EC7872-728B-46A1-892D-7BE01869468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80318B3-F3BC-446C-9FD7-281A12E1514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2015DA15-78F2-4760-947B-4EAD1CF954DD}"/>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576E50B4-64C6-457F-90C6-6366B9979359}"/>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3372F1FA-99B7-4477-BB8C-65CFB141DC0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BFACF139-F33E-4045-A218-64548E76A967}"/>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B297C85B-8139-4CD0-AE7C-04E1E2DE07C0}"/>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4931FBDD-863C-4063-9F90-138F007F1D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A346AEC1-22F3-4207-8008-9303A0CA7896}"/>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03822AC4-FAFF-406C-9480-50243064F2D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A6CF26DA-D3CA-495D-BB4F-83BFAA6794BD}"/>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A6CC74ED-13FF-417A-9255-59D6293B1F93}"/>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B796A4A5-6416-41E9-96A6-E7D89FD1E6A5}"/>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2" name="Straight Connector 31">
                <a:extLst>
                  <a:ext uri="{FF2B5EF4-FFF2-40B4-BE49-F238E27FC236}">
                    <a16:creationId xmlns:a16="http://schemas.microsoft.com/office/drawing/2014/main" id="{98DE6B32-31A4-42B4-9E3E-6657AF8B407A}"/>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 name="Group 7">
              <a:extLst>
                <a:ext uri="{FF2B5EF4-FFF2-40B4-BE49-F238E27FC236}">
                  <a16:creationId xmlns:a16="http://schemas.microsoft.com/office/drawing/2014/main" id="{868982D5-04B9-4CFB-B66D-93AB6F2D06D0}"/>
                </a:ext>
              </a:extLst>
            </p:cNvPr>
            <p:cNvGrpSpPr/>
            <p:nvPr userDrawn="1"/>
          </p:nvGrpSpPr>
          <p:grpSpPr bwMode="ltGray">
            <a:xfrm>
              <a:off x="7545167" y="-21839"/>
              <a:ext cx="1192433" cy="1098538"/>
              <a:chOff x="7545167" y="-9139"/>
              <a:chExt cx="1192433" cy="1098538"/>
            </a:xfrm>
          </p:grpSpPr>
          <p:sp>
            <p:nvSpPr>
              <p:cNvPr id="13" name="Freeform: Shape 12">
                <a:extLst>
                  <a:ext uri="{FF2B5EF4-FFF2-40B4-BE49-F238E27FC236}">
                    <a16:creationId xmlns:a16="http://schemas.microsoft.com/office/drawing/2014/main" id="{092E2847-2E9E-48E8-A322-8BC1CED0FE54}"/>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4" name="Freeform: Shape 13">
                <a:extLst>
                  <a:ext uri="{FF2B5EF4-FFF2-40B4-BE49-F238E27FC236}">
                    <a16:creationId xmlns:a16="http://schemas.microsoft.com/office/drawing/2014/main" id="{31AE288B-9CE3-4B40-9184-898829BF351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46122996-0CDA-4C0D-BE92-8E006C347E0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9" name="Group 8">
              <a:extLst>
                <a:ext uri="{FF2B5EF4-FFF2-40B4-BE49-F238E27FC236}">
                  <a16:creationId xmlns:a16="http://schemas.microsoft.com/office/drawing/2014/main" id="{35256D3F-C33F-42E3-A8FD-920AB23FF012}"/>
                </a:ext>
              </a:extLst>
            </p:cNvPr>
            <p:cNvGrpSpPr/>
            <p:nvPr userDrawn="1"/>
          </p:nvGrpSpPr>
          <p:grpSpPr bwMode="ltGray">
            <a:xfrm>
              <a:off x="6256117" y="5896894"/>
              <a:ext cx="1057910" cy="971314"/>
              <a:chOff x="6256117" y="5896894"/>
              <a:chExt cx="1057910" cy="971314"/>
            </a:xfrm>
          </p:grpSpPr>
          <p:sp>
            <p:nvSpPr>
              <p:cNvPr id="10" name="Freeform: Shape 9">
                <a:extLst>
                  <a:ext uri="{FF2B5EF4-FFF2-40B4-BE49-F238E27FC236}">
                    <a16:creationId xmlns:a16="http://schemas.microsoft.com/office/drawing/2014/main" id="{F180C959-5044-456F-BD42-00A99C8CD807}"/>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1" name="Freeform: Shape 10">
                <a:extLst>
                  <a:ext uri="{FF2B5EF4-FFF2-40B4-BE49-F238E27FC236}">
                    <a16:creationId xmlns:a16="http://schemas.microsoft.com/office/drawing/2014/main" id="{94C2BD03-9D07-4647-A0BA-E4769A5D39DF}"/>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422D8C56-6018-4C71-B826-B239838DE38A}"/>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3" name="TextBox 2">
            <a:extLst>
              <a:ext uri="{FF2B5EF4-FFF2-40B4-BE49-F238E27FC236}">
                <a16:creationId xmlns:a16="http://schemas.microsoft.com/office/drawing/2014/main" id="{1725D44F-44FC-475C-98F6-37CFCCF9B1A5}"/>
              </a:ext>
            </a:extLst>
          </p:cNvPr>
          <p:cNvSpPr txBox="1"/>
          <p:nvPr/>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713915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193877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478" t="-1" b="1518"/>
          <a:stretch/>
        </p:blipFill>
        <p:spPr>
          <a:xfrm>
            <a:off x="-7057" y="0"/>
            <a:ext cx="12191377" cy="5222103"/>
          </a:xfrm>
          <a:prstGeom prst="rect">
            <a:avLst/>
          </a:prstGeom>
        </p:spPr>
      </p:pic>
      <p:sp>
        <p:nvSpPr>
          <p:cNvPr id="2" name="Rectangle 1"/>
          <p:cNvSpPr/>
          <p:nvPr userDrawn="1"/>
        </p:nvSpPr>
        <p:spPr bwMode="auto">
          <a:xfrm>
            <a:off x="269239" y="2077801"/>
            <a:ext cx="6274974" cy="3592580"/>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49233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184036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88666301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77640493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itle 5"/>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329414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itle 5"/>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258074543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4" name="Text Placeholder 3"/>
          <p:cNvSpPr>
            <a:spLocks noGrp="1"/>
          </p:cNvSpPr>
          <p:nvPr>
            <p:ph type="body" sz="quarter" idx="10"/>
          </p:nvPr>
        </p:nvSpPr>
        <p:spPr>
          <a:xfrm>
            <a:off x="269242" y="1189175"/>
            <a:ext cx="5378548" cy="2314480"/>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3"/>
          <p:cNvSpPr>
            <a:spLocks noGrp="1"/>
          </p:cNvSpPr>
          <p:nvPr>
            <p:ph type="body" sz="quarter" idx="11"/>
          </p:nvPr>
        </p:nvSpPr>
        <p:spPr>
          <a:xfrm>
            <a:off x="6544214" y="1189175"/>
            <a:ext cx="5378548" cy="2314480"/>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221786882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4" name="Text Placeholder 3"/>
          <p:cNvSpPr>
            <a:spLocks noGrp="1"/>
          </p:cNvSpPr>
          <p:nvPr>
            <p:ph type="body" sz="quarter" idx="10"/>
          </p:nvPr>
        </p:nvSpPr>
        <p:spPr>
          <a:xfrm>
            <a:off x="269242" y="1189175"/>
            <a:ext cx="5378548" cy="2314480"/>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3"/>
          <p:cNvSpPr>
            <a:spLocks noGrp="1"/>
          </p:cNvSpPr>
          <p:nvPr>
            <p:ph type="body" sz="quarter" idx="11"/>
          </p:nvPr>
        </p:nvSpPr>
        <p:spPr>
          <a:xfrm>
            <a:off x="6544214" y="1189175"/>
            <a:ext cx="5378548" cy="2314480"/>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85070529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4" name="Text Placeholder 3"/>
          <p:cNvSpPr>
            <a:spLocks noGrp="1"/>
          </p:cNvSpPr>
          <p:nvPr>
            <p:ph type="body" sz="quarter" idx="10"/>
          </p:nvPr>
        </p:nvSpPr>
        <p:spPr>
          <a:xfrm>
            <a:off x="269242" y="1189177"/>
            <a:ext cx="5378548" cy="2380845"/>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3"/>
          <p:cNvSpPr>
            <a:spLocks noGrp="1"/>
          </p:cNvSpPr>
          <p:nvPr>
            <p:ph type="body" sz="quarter" idx="11"/>
          </p:nvPr>
        </p:nvSpPr>
        <p:spPr>
          <a:xfrm>
            <a:off x="6544214" y="1189177"/>
            <a:ext cx="5378548" cy="2380845"/>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27575011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Blan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968" y="2019300"/>
            <a:ext cx="3907772" cy="1107996"/>
          </a:xfrm>
          <a:prstGeom prst="rect">
            <a:avLst/>
          </a:prstGeom>
        </p:spPr>
        <p:txBody>
          <a:bodyPr anchor="b"/>
          <a:lstStyle>
            <a:lvl1pPr algn="l">
              <a:defRPr/>
            </a:lvl1pPr>
          </a:lstStyle>
          <a:p>
            <a:r>
              <a:rPr lang="pt-BR"/>
              <a:t>Clique para editar o título Mestre</a:t>
            </a:r>
            <a:endParaRPr lang="en-US"/>
          </a:p>
        </p:txBody>
      </p:sp>
      <p:sp>
        <p:nvSpPr>
          <p:cNvPr id="6" name="Text Placeholder 5">
            <a:extLst>
              <a:ext uri="{FF2B5EF4-FFF2-40B4-BE49-F238E27FC236}">
                <a16:creationId xmlns:a16="http://schemas.microsoft.com/office/drawing/2014/main" id="{E7511BAD-E75D-4CB3-99C7-568BF0EE3726}"/>
              </a:ext>
            </a:extLst>
          </p:cNvPr>
          <p:cNvSpPr>
            <a:spLocks noGrp="1"/>
          </p:cNvSpPr>
          <p:nvPr>
            <p:ph type="body" sz="quarter" idx="10"/>
          </p:nvPr>
        </p:nvSpPr>
        <p:spPr>
          <a:xfrm>
            <a:off x="584200" y="3284459"/>
            <a:ext cx="3907772" cy="1517338"/>
          </a:xfrm>
        </p:spPr>
        <p:txBody>
          <a:bodyPr/>
          <a:lstStyle>
            <a:lvl1pPr marL="0" indent="0" algn="l">
              <a:spcBef>
                <a:spcPts val="600"/>
              </a:spcBef>
              <a:spcAft>
                <a:spcPts val="600"/>
              </a:spcAft>
              <a:buNone/>
              <a:defRPr sz="2000">
                <a:latin typeface="+mn-lt"/>
              </a:defRPr>
            </a:lvl1pPr>
            <a:lvl2pPr marL="0" indent="0" algn="l">
              <a:spcBef>
                <a:spcPts val="600"/>
              </a:spcBef>
              <a:spcAft>
                <a:spcPts val="600"/>
              </a:spcAft>
              <a:buNone/>
              <a:defRPr sz="1800" b="0">
                <a:solidFill>
                  <a:schemeClr val="tx1"/>
                </a:solidFill>
              </a:defRPr>
            </a:lvl2pPr>
            <a:lvl3pPr marL="0" indent="0" algn="l">
              <a:buNone/>
              <a:defRPr sz="1400"/>
            </a:lvl3pPr>
            <a:lvl4pPr marL="0" indent="0" algn="l">
              <a:buNone/>
              <a:defRPr sz="1200"/>
            </a:lvl4pPr>
            <a:lvl5pPr marL="0" indent="0" algn="l">
              <a:buNone/>
              <a:defRPr sz="120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2236371139"/>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4" name="Text Placeholder 3"/>
          <p:cNvSpPr>
            <a:spLocks noGrp="1"/>
          </p:cNvSpPr>
          <p:nvPr>
            <p:ph type="body" sz="quarter" idx="10"/>
          </p:nvPr>
        </p:nvSpPr>
        <p:spPr>
          <a:xfrm>
            <a:off x="269242" y="1189177"/>
            <a:ext cx="5378548" cy="2380845"/>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3"/>
          <p:cNvSpPr>
            <a:spLocks noGrp="1"/>
          </p:cNvSpPr>
          <p:nvPr>
            <p:ph type="body" sz="quarter" idx="11"/>
          </p:nvPr>
        </p:nvSpPr>
        <p:spPr>
          <a:xfrm>
            <a:off x="6544214" y="1189177"/>
            <a:ext cx="5378548" cy="2380845"/>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305746345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Tree>
    <p:extLst>
      <p:ext uri="{BB962C8B-B14F-4D97-AF65-F5344CB8AC3E}">
        <p14:creationId xmlns:p14="http://schemas.microsoft.com/office/powerpoint/2010/main" val="32041490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grpSp>
        <p:nvGrpSpPr>
          <p:cNvPr id="3" name="Group 2"/>
          <p:cNvGrpSpPr/>
          <p:nvPr userDrawn="1"/>
        </p:nvGrpSpPr>
        <p:grpSpPr>
          <a:xfrm>
            <a:off x="0" y="6331942"/>
            <a:ext cx="12191377" cy="526058"/>
            <a:chOff x="0" y="6457995"/>
            <a:chExt cx="12435840" cy="536530"/>
          </a:xfrm>
        </p:grpSpPr>
        <p:pic>
          <p:nvPicPr>
            <p:cNvPr id="5" name="Picture 4"/>
            <p:cNvPicPr>
              <a:picLocks noChangeAspect="1"/>
            </p:cNvPicPr>
            <p:nvPr userDrawn="1"/>
          </p:nvPicPr>
          <p:blipFill rotWithShape="1">
            <a:blip r:embed="rId2"/>
            <a:srcRect l="281" t="57166" b="11268"/>
            <a:stretch/>
          </p:blipFill>
          <p:spPr>
            <a:xfrm>
              <a:off x="0" y="6457995"/>
              <a:ext cx="12435840" cy="536530"/>
            </a:xfrm>
            <a:prstGeom prst="rect">
              <a:avLst/>
            </a:prstGeom>
          </p:spPr>
        </p:pic>
        <p:pic>
          <p:nvPicPr>
            <p:cNvPr id="4" name="Picture 3"/>
            <p:cNvPicPr>
              <a:picLocks noChangeAspect="1"/>
            </p:cNvPicPr>
            <p:nvPr userDrawn="1"/>
          </p:nvPicPr>
          <p:blipFill>
            <a:blip r:embed="rId3">
              <a:biLevel thresh="25000"/>
            </a:blip>
            <a:stretch>
              <a:fillRect/>
            </a:stretch>
          </p:blipFill>
          <p:spPr>
            <a:xfrm>
              <a:off x="278514" y="6623074"/>
              <a:ext cx="936609" cy="206372"/>
            </a:xfrm>
            <a:prstGeom prst="rect">
              <a:avLst/>
            </a:prstGeom>
          </p:spPr>
        </p:pic>
      </p:grpSp>
    </p:spTree>
    <p:extLst>
      <p:ext uri="{BB962C8B-B14F-4D97-AF65-F5344CB8AC3E}">
        <p14:creationId xmlns:p14="http://schemas.microsoft.com/office/powerpoint/2010/main" val="396248320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31977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0974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161894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0429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39636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30879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pt-BR"/>
              <a:t>Clique no ícone para adicionar uma imagem</a:t>
            </a:r>
            <a:endParaRPr lang="en-US" dirty="0"/>
          </a:p>
        </p:txBody>
      </p:sp>
    </p:spTree>
    <p:extLst>
      <p:ext uri="{BB962C8B-B14F-4D97-AF65-F5344CB8AC3E}">
        <p14:creationId xmlns:p14="http://schemas.microsoft.com/office/powerpoint/2010/main" val="139701282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Em Branco">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4898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30723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706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388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773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101578268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defTabSz="913748"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4" y="476293"/>
            <a:ext cx="1421441" cy="304828"/>
          </a:xfrm>
          <a:prstGeom prst="rect">
            <a:avLst/>
          </a:prstGeom>
        </p:spPr>
      </p:pic>
    </p:spTree>
    <p:extLst>
      <p:ext uri="{BB962C8B-B14F-4D97-AF65-F5344CB8AC3E}">
        <p14:creationId xmlns:p14="http://schemas.microsoft.com/office/powerpoint/2010/main" val="1563194418"/>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defTabSz="913748"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6" y="476293"/>
            <a:ext cx="1421437" cy="304828"/>
          </a:xfrm>
          <a:prstGeom prst="rect">
            <a:avLst/>
          </a:prstGeom>
        </p:spPr>
      </p:pic>
    </p:spTree>
    <p:extLst>
      <p:ext uri="{BB962C8B-B14F-4D97-AF65-F5344CB8AC3E}">
        <p14:creationId xmlns:p14="http://schemas.microsoft.com/office/powerpoint/2010/main" val="620671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pt-BR"/>
              <a:t>Clique para editar o título Mestre</a:t>
            </a:r>
            <a:endParaRPr lang="en-US" dirty="0"/>
          </a:p>
        </p:txBody>
      </p:sp>
    </p:spTree>
    <p:extLst>
      <p:ext uri="{BB962C8B-B14F-4D97-AF65-F5344CB8AC3E}">
        <p14:creationId xmlns:p14="http://schemas.microsoft.com/office/powerpoint/2010/main" val="3118611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3" y="470411"/>
            <a:ext cx="1613876" cy="345766"/>
          </a:xfrm>
          <a:prstGeom prst="rect">
            <a:avLst/>
          </a:prstGeom>
        </p:spPr>
      </p:pic>
      <p:sp>
        <p:nvSpPr>
          <p:cNvPr id="2" name="TextBox 1"/>
          <p:cNvSpPr txBox="1"/>
          <p:nvPr userDrawn="1"/>
        </p:nvSpPr>
        <p:spPr>
          <a:xfrm>
            <a:off x="10263456" y="291068"/>
            <a:ext cx="1659306" cy="615609"/>
          </a:xfrm>
          <a:prstGeom prst="rect">
            <a:avLst/>
          </a:prstGeom>
          <a:noFill/>
        </p:spPr>
        <p:txBody>
          <a:bodyPr wrap="none" lIns="179285" tIns="143428" rIns="179285" bIns="143428" rtlCol="0">
            <a:spAutoFit/>
          </a:bodyPr>
          <a:lstStyle/>
          <a:p>
            <a:pPr defTabSz="914367" eaLnBrk="1" fontAlgn="auto" hangingPunct="1">
              <a:lnSpc>
                <a:spcPct val="90000"/>
              </a:lnSpc>
              <a:spcBef>
                <a:spcPts val="0"/>
              </a:spcBef>
              <a:spcAft>
                <a:spcPts val="588"/>
              </a:spcAft>
            </a:pPr>
            <a:r>
              <a:rPr lang="en-US" sz="2353" dirty="0" err="1">
                <a:gradFill>
                  <a:gsLst>
                    <a:gs pos="2917">
                      <a:srgbClr val="FFFFFF"/>
                    </a:gs>
                    <a:gs pos="30000">
                      <a:srgbClr val="FFFFFF"/>
                    </a:gs>
                  </a:gsLst>
                  <a:lin ang="5400000" scaled="0"/>
                </a:gradFill>
                <a:latin typeface="Segoe UI"/>
                <a:ea typeface="+mn-ea"/>
              </a:rPr>
              <a:t>AzureCon</a:t>
            </a:r>
            <a:endParaRPr lang="en-US" sz="2353" dirty="0">
              <a:gradFill>
                <a:gsLst>
                  <a:gs pos="2917">
                    <a:srgbClr val="FFFFFF"/>
                  </a:gs>
                  <a:gs pos="30000">
                    <a:srgbClr val="FFFFFF"/>
                  </a:gs>
                </a:gsLst>
                <a:lin ang="5400000" scaled="0"/>
              </a:gradFill>
              <a:latin typeface="Segoe UI"/>
              <a:ea typeface="+mn-ea"/>
            </a:endParaRPr>
          </a:p>
        </p:txBody>
      </p:sp>
    </p:spTree>
    <p:extLst>
      <p:ext uri="{BB962C8B-B14F-4D97-AF65-F5344CB8AC3E}">
        <p14:creationId xmlns:p14="http://schemas.microsoft.com/office/powerpoint/2010/main" val="2024814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Layout Personalizado">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9" y="0"/>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4030" eaLnBrk="1" hangingPunct="1">
                <a:defRPr/>
              </a:pPr>
              <a:endParaRPr lang="en-US" sz="1961"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4056" eaLnBrk="1" fontAlgn="auto" hangingPunct="1">
                <a:spcBef>
                  <a:spcPts val="0"/>
                </a:spcBef>
                <a:spcAft>
                  <a:spcPts val="0"/>
                </a:spcAft>
                <a:defRPr/>
              </a:pPr>
              <a:endParaRPr lang="en-US" sz="1800"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923"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923"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923"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a:gradFill>
                              <a:gsLst>
                                <a:gs pos="76250">
                                  <a:srgbClr val="FFFFFF"/>
                                </a:gs>
                                <a:gs pos="31000">
                                  <a:srgbClr val="FFFFFF"/>
                                </a:gs>
                              </a:gsLst>
                              <a:lin ang="5400000" scaled="0"/>
                            </a:gradFill>
                          </a:rPr>
                          <a:t>Content Delivery</a:t>
                        </a:r>
                        <a:br>
                          <a:rPr lang="en-US" altLang="en-US" sz="882" kern="0" dirty="0">
                            <a:gradFill>
                              <a:gsLst>
                                <a:gs pos="76250">
                                  <a:srgbClr val="FFFFFF"/>
                                </a:gs>
                                <a:gs pos="31000">
                                  <a:srgbClr val="FFFFFF"/>
                                </a:gs>
                              </a:gsLst>
                              <a:lin ang="5400000" scaled="0"/>
                            </a:gradFill>
                          </a:rPr>
                        </a:br>
                        <a:r>
                          <a:rPr lang="en-US" altLang="en-US" sz="882"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923"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950">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923"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923"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923"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7404972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1C325-0CB4-C844-B560-A54BE6EC808C}"/>
              </a:ext>
            </a:extLst>
          </p:cNvPr>
          <p:cNvSpPr>
            <a:spLocks noGrp="1"/>
          </p:cNvSpPr>
          <p:nvPr>
            <p:ph type="title"/>
          </p:nvPr>
        </p:nvSpPr>
        <p:spPr/>
        <p:txBody>
          <a:bodyPr/>
          <a:lstStyle/>
          <a:p>
            <a:r>
              <a:rPr lang="pt-BR"/>
              <a:t>Clique para editar o título Mestre</a:t>
            </a:r>
            <a:endParaRPr lang="en-AR"/>
          </a:p>
        </p:txBody>
      </p:sp>
      <p:sp>
        <p:nvSpPr>
          <p:cNvPr id="3" name="Content Placeholder 2">
            <a:extLst>
              <a:ext uri="{FF2B5EF4-FFF2-40B4-BE49-F238E27FC236}">
                <a16:creationId xmlns:a16="http://schemas.microsoft.com/office/drawing/2014/main" id="{6AEF6F76-3F07-2B46-B8D8-0E882D5E9E0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AR"/>
          </a:p>
        </p:txBody>
      </p:sp>
      <p:sp>
        <p:nvSpPr>
          <p:cNvPr id="4" name="Date Placeholder 3">
            <a:extLst>
              <a:ext uri="{FF2B5EF4-FFF2-40B4-BE49-F238E27FC236}">
                <a16:creationId xmlns:a16="http://schemas.microsoft.com/office/drawing/2014/main" id="{E2DAF00F-20D1-D14D-8112-714DBACA8E58}"/>
              </a:ext>
            </a:extLst>
          </p:cNvPr>
          <p:cNvSpPr>
            <a:spLocks noGrp="1"/>
          </p:cNvSpPr>
          <p:nvPr>
            <p:ph type="dt" sz="half" idx="10"/>
          </p:nvPr>
        </p:nvSpPr>
        <p:spPr/>
        <p:txBody>
          <a:bodyPr/>
          <a:lstStyle/>
          <a:p>
            <a:fld id="{D3C320E6-D06C-4BE1-B642-61B09DAAC4D0}" type="datetimeFigureOut">
              <a:rPr lang="en-US" smtClean="0"/>
              <a:t>2020-11-09</a:t>
            </a:fld>
            <a:endParaRPr lang="en-US"/>
          </a:p>
        </p:txBody>
      </p:sp>
      <p:sp>
        <p:nvSpPr>
          <p:cNvPr id="5" name="Footer Placeholder 4">
            <a:extLst>
              <a:ext uri="{FF2B5EF4-FFF2-40B4-BE49-F238E27FC236}">
                <a16:creationId xmlns:a16="http://schemas.microsoft.com/office/drawing/2014/main" id="{75855277-C254-DA49-BF26-88B4EAB43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9E38D-769B-9E4D-A31A-85DEF820D00B}"/>
              </a:ext>
            </a:extLst>
          </p:cNvPr>
          <p:cNvSpPr>
            <a:spLocks noGrp="1"/>
          </p:cNvSpPr>
          <p:nvPr>
            <p:ph type="sldNum" sz="quarter" idx="12"/>
          </p:nvPr>
        </p:nvSpPr>
        <p:spPr/>
        <p:txBody>
          <a:bodyPr/>
          <a:lstStyle/>
          <a:p>
            <a:fld id="{5BBE9249-D387-427E-92C7-014229F209B0}" type="slidenum">
              <a:rPr lang="en-US" smtClean="0"/>
              <a:t>‹nº›</a:t>
            </a:fld>
            <a:endParaRPr lang="en-US"/>
          </a:p>
        </p:txBody>
      </p:sp>
    </p:spTree>
    <p:extLst>
      <p:ext uri="{BB962C8B-B14F-4D97-AF65-F5344CB8AC3E}">
        <p14:creationId xmlns:p14="http://schemas.microsoft.com/office/powerpoint/2010/main" val="3439189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8636C9A0-B367-4D7D-8500-03156B49C090}"/>
              </a:ext>
            </a:extLst>
          </p:cNvPr>
          <p:cNvSpPr/>
          <p:nvPr userDrawn="1"/>
        </p:nvSpPr>
        <p:spPr>
          <a:xfrm>
            <a:off x="726868" y="866526"/>
            <a:ext cx="2509965" cy="5542735"/>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57" name="Picture 8" descr="Image result for .NET">
            <a:extLst>
              <a:ext uri="{FF2B5EF4-FFF2-40B4-BE49-F238E27FC236}">
                <a16:creationId xmlns:a16="http://schemas.microsoft.com/office/drawing/2014/main" id="{053658E2-66AD-40F8-A25D-C006DE66F1E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39281" y="4973613"/>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F7C625CA-5EC9-4919-8137-2E6D081EAA21}"/>
              </a:ext>
            </a:extLst>
          </p:cNvPr>
          <p:cNvSpPr/>
          <p:nvPr userDrawn="1"/>
        </p:nvSpPr>
        <p:spPr>
          <a:xfrm>
            <a:off x="679455" y="839421"/>
            <a:ext cx="2629951"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66" name="Rectangle 65">
            <a:extLst>
              <a:ext uri="{FF2B5EF4-FFF2-40B4-BE49-F238E27FC236}">
                <a16:creationId xmlns:a16="http://schemas.microsoft.com/office/drawing/2014/main" id="{27102EAA-10C2-4315-95C4-12E7364D71CF}"/>
              </a:ext>
            </a:extLst>
          </p:cNvPr>
          <p:cNvSpPr/>
          <p:nvPr userDrawn="1"/>
        </p:nvSpPr>
        <p:spPr bwMode="auto">
          <a:xfrm>
            <a:off x="903501" y="1419619"/>
            <a:ext cx="2145980"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90" name="Picture 16" descr="Image result for server icon">
            <a:extLst>
              <a:ext uri="{FF2B5EF4-FFF2-40B4-BE49-F238E27FC236}">
                <a16:creationId xmlns:a16="http://schemas.microsoft.com/office/drawing/2014/main" id="{D04A4461-9778-4DF1-875E-3BE282F5EDFA}"/>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682886" y="748833"/>
            <a:ext cx="342382" cy="342382"/>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id="{AA7BBE3A-9D9E-4909-8D86-A952D9B1B3AA}"/>
              </a:ext>
            </a:extLst>
          </p:cNvPr>
          <p:cNvSpPr/>
          <p:nvPr userDrawn="1"/>
        </p:nvSpPr>
        <p:spPr>
          <a:xfrm>
            <a:off x="903501" y="1849217"/>
            <a:ext cx="2145980" cy="2044902"/>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103" name="Rectangle 102">
            <a:extLst>
              <a:ext uri="{FF2B5EF4-FFF2-40B4-BE49-F238E27FC236}">
                <a16:creationId xmlns:a16="http://schemas.microsoft.com/office/drawing/2014/main" id="{54A28F16-0CF6-4728-8FAE-3D8F36816A61}"/>
              </a:ext>
            </a:extLst>
          </p:cNvPr>
          <p:cNvSpPr/>
          <p:nvPr userDrawn="1"/>
        </p:nvSpPr>
        <p:spPr bwMode="auto">
          <a:xfrm>
            <a:off x="1194036" y="2118147"/>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104" name="Rectangle 103">
            <a:extLst>
              <a:ext uri="{FF2B5EF4-FFF2-40B4-BE49-F238E27FC236}">
                <a16:creationId xmlns:a16="http://schemas.microsoft.com/office/drawing/2014/main" id="{A55F72C3-D22B-40ED-97B5-7804B8F52DC7}"/>
              </a:ext>
            </a:extLst>
          </p:cNvPr>
          <p:cNvSpPr/>
          <p:nvPr userDrawn="1"/>
        </p:nvSpPr>
        <p:spPr bwMode="auto">
          <a:xfrm>
            <a:off x="1194036" y="2462627"/>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105" name="Rectangle 104">
            <a:extLst>
              <a:ext uri="{FF2B5EF4-FFF2-40B4-BE49-F238E27FC236}">
                <a16:creationId xmlns:a16="http://schemas.microsoft.com/office/drawing/2014/main" id="{C72F9BA6-BCA0-482F-B4CD-5C73DFACD5DC}"/>
              </a:ext>
            </a:extLst>
          </p:cNvPr>
          <p:cNvSpPr/>
          <p:nvPr userDrawn="1"/>
        </p:nvSpPr>
        <p:spPr bwMode="auto">
          <a:xfrm>
            <a:off x="1194036" y="2809403"/>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106" name="Rectangle 105">
            <a:extLst>
              <a:ext uri="{FF2B5EF4-FFF2-40B4-BE49-F238E27FC236}">
                <a16:creationId xmlns:a16="http://schemas.microsoft.com/office/drawing/2014/main" id="{F7778E72-1CF1-42AF-9E1F-BB4D00F6FFF2}"/>
              </a:ext>
            </a:extLst>
          </p:cNvPr>
          <p:cNvSpPr/>
          <p:nvPr userDrawn="1"/>
        </p:nvSpPr>
        <p:spPr bwMode="auto">
          <a:xfrm>
            <a:off x="1194036" y="3148801"/>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107" name="Rectangle 106">
            <a:extLst>
              <a:ext uri="{FF2B5EF4-FFF2-40B4-BE49-F238E27FC236}">
                <a16:creationId xmlns:a16="http://schemas.microsoft.com/office/drawing/2014/main" id="{2DE26790-B3DE-4836-80E3-10EEED9F67D6}"/>
              </a:ext>
            </a:extLst>
          </p:cNvPr>
          <p:cNvSpPr/>
          <p:nvPr userDrawn="1"/>
        </p:nvSpPr>
        <p:spPr bwMode="auto">
          <a:xfrm>
            <a:off x="1194036" y="3488325"/>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108" name="Rectangle 107">
            <a:extLst>
              <a:ext uri="{FF2B5EF4-FFF2-40B4-BE49-F238E27FC236}">
                <a16:creationId xmlns:a16="http://schemas.microsoft.com/office/drawing/2014/main" id="{ED7C02B0-0EB5-40A1-9900-C25365D43330}"/>
              </a:ext>
            </a:extLst>
          </p:cNvPr>
          <p:cNvSpPr/>
          <p:nvPr userDrawn="1"/>
        </p:nvSpPr>
        <p:spPr bwMode="auto">
          <a:xfrm>
            <a:off x="898730" y="3934426"/>
            <a:ext cx="2144631" cy="35535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109" name="Rectangle 108">
            <a:extLst>
              <a:ext uri="{FF2B5EF4-FFF2-40B4-BE49-F238E27FC236}">
                <a16:creationId xmlns:a16="http://schemas.microsoft.com/office/drawing/2014/main" id="{3F398B98-6118-4445-8A81-0F672410A259}"/>
              </a:ext>
            </a:extLst>
          </p:cNvPr>
          <p:cNvSpPr/>
          <p:nvPr userDrawn="1"/>
        </p:nvSpPr>
        <p:spPr>
          <a:xfrm>
            <a:off x="898730" y="4330519"/>
            <a:ext cx="2154333" cy="45053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85668" rtl="0" eaLnBrk="1" fontAlgn="base" latinLnBrk="0" hangingPunct="1">
              <a:lnSpc>
                <a:spcPct val="10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a:cs typeface="Segoe UI Light" pitchFamily="34" charset="0"/>
              </a:rPr>
              <a:t>(SQL, Oracle, MySQL,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110" name="Picture 4" descr="Image result for Windows Server logo">
            <a:extLst>
              <a:ext uri="{FF2B5EF4-FFF2-40B4-BE49-F238E27FC236}">
                <a16:creationId xmlns:a16="http://schemas.microsoft.com/office/drawing/2014/main" id="{6BBB3919-22B4-468D-B11F-AF9457C763ED}"/>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24919" t="-3146" r="39847" b="30280"/>
          <a:stretch/>
        </p:blipFill>
        <p:spPr bwMode="auto">
          <a:xfrm>
            <a:off x="1504935" y="5619843"/>
            <a:ext cx="746284" cy="629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06531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2381229"/>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7500">
                      <a:schemeClr val="bg1"/>
                    </a:gs>
                    <a:gs pos="43000">
                      <a:schemeClr val="bg1"/>
                    </a:gs>
                  </a:gsLst>
                  <a:lin ang="5400000" scaled="0"/>
                </a:gradFill>
              </a:defRPr>
            </a:lvl1pPr>
            <a:lvl2pPr marL="672290" indent="-280121">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410" indent="22409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pt-BR"/>
              <a:t>Clique para editar o título Mestre</a:t>
            </a:r>
            <a:endParaRPr lang="en-US"/>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4160336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2381229"/>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pt-BR"/>
              <a:t>Clique para editar o título Mestre</a:t>
            </a:r>
            <a:endParaRPr lang="en-US"/>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448900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2381229"/>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pt-BR"/>
              <a:t>Clique para editar o título Mestre</a:t>
            </a:r>
            <a:endParaRPr lang="en-US"/>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sz="3137"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039627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pt-BR"/>
              <a:t>Clique para editar o título Mestre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945002"/>
          </a:xfrm>
        </p:spPr>
        <p:txBody>
          <a:bodyPr/>
          <a:lstStyle>
            <a:lvl1pPr marL="0" indent="0">
              <a:buNone/>
              <a:defRPr sz="2745"/>
            </a:lvl1pPr>
          </a:lstStyle>
          <a:p>
            <a:pPr lvl="0"/>
            <a:r>
              <a:rPr lang="pt-BR"/>
              <a:t>Clique para editar os estilos de texto Mestres</a:t>
            </a:r>
          </a:p>
        </p:txBody>
      </p:sp>
    </p:spTree>
    <p:extLst>
      <p:ext uri="{BB962C8B-B14F-4D97-AF65-F5344CB8AC3E}">
        <p14:creationId xmlns:p14="http://schemas.microsoft.com/office/powerpoint/2010/main" val="220576395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0" y="291102"/>
            <a:ext cx="5826760" cy="1267431"/>
          </a:xfrm>
        </p:spPr>
        <p:txBody>
          <a:bodyPr/>
          <a:lstStyle>
            <a:lvl1pPr marL="0" indent="0">
              <a:buNone/>
              <a:defRPr sz="3921">
                <a:gradFill>
                  <a:gsLst>
                    <a:gs pos="15000">
                      <a:srgbClr val="1E1E1E"/>
                    </a:gs>
                    <a:gs pos="49000">
                      <a:srgbClr val="1E1E1E"/>
                    </a:gs>
                  </a:gsLst>
                  <a:lin ang="5400000" scaled="0"/>
                </a:gradFill>
              </a:defRPr>
            </a:lvl1pPr>
            <a:lvl2pPr marL="0" indent="0">
              <a:buFontTx/>
              <a:buNone/>
              <a:defRPr sz="1961">
                <a:gradFill>
                  <a:gsLst>
                    <a:gs pos="73750">
                      <a:schemeClr val="bg1"/>
                    </a:gs>
                    <a:gs pos="36000">
                      <a:schemeClr val="bg1"/>
                    </a:gs>
                  </a:gsLst>
                  <a:lin ang="5400000" scaled="0"/>
                </a:gradFill>
              </a:defRPr>
            </a:lvl2pPr>
            <a:lvl3pPr marL="224097" indent="0">
              <a:buNone/>
              <a:defRPr/>
            </a:lvl3pPr>
            <a:lvl4pPr marL="448193" indent="0">
              <a:buNone/>
              <a:defRPr/>
            </a:lvl4pPr>
            <a:lvl5pPr marL="672290" indent="0">
              <a:buNone/>
              <a:defRPr/>
            </a:lvl5pPr>
          </a:lstStyle>
          <a:p>
            <a:pPr lvl="0"/>
            <a:r>
              <a:rPr lang="pt-BR"/>
              <a:t>Clique para editar os estilos de texto Mestres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39" y="1635897"/>
            <a:ext cx="5737119" cy="945002"/>
          </a:xfrm>
        </p:spPr>
        <p:txBody>
          <a:bodyPr/>
          <a:lstStyle>
            <a:lvl1pPr marL="0" indent="0">
              <a:buNone/>
              <a:defRPr sz="2745">
                <a:gradFill>
                  <a:gsLst>
                    <a:gs pos="15000">
                      <a:srgbClr val="1E1E1E"/>
                    </a:gs>
                    <a:gs pos="49000">
                      <a:srgbClr val="1E1E1E"/>
                    </a:gs>
                  </a:gsLst>
                  <a:lin ang="5400000" scaled="0"/>
                </a:gradFill>
              </a:defRPr>
            </a:lvl1pPr>
          </a:lstStyle>
          <a:p>
            <a:pPr lvl="0"/>
            <a:r>
              <a:rPr lang="pt-BR"/>
              <a:t>Clique para editar os estilos de texto Mestres</a:t>
            </a:r>
          </a:p>
        </p:txBody>
      </p:sp>
    </p:spTree>
    <p:extLst>
      <p:ext uri="{BB962C8B-B14F-4D97-AF65-F5344CB8AC3E}">
        <p14:creationId xmlns:p14="http://schemas.microsoft.com/office/powerpoint/2010/main" val="47995244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pt-BR"/>
              <a:t>Clique para editar o título Mestre</a:t>
            </a:r>
            <a:endParaRPr lang="en-US" dirty="0"/>
          </a:p>
        </p:txBody>
      </p:sp>
      <p:sp>
        <p:nvSpPr>
          <p:cNvPr id="5" name="Text Placeholder 4"/>
          <p:cNvSpPr>
            <a:spLocks noGrp="1"/>
          </p:cNvSpPr>
          <p:nvPr>
            <p:ph type="body" sz="quarter" idx="10"/>
          </p:nvPr>
        </p:nvSpPr>
        <p:spPr>
          <a:xfrm>
            <a:off x="269240" y="1635897"/>
            <a:ext cx="5826759" cy="945002"/>
          </a:xfrm>
        </p:spPr>
        <p:txBody>
          <a:bodyPr/>
          <a:lstStyle>
            <a:lvl1pPr marL="0" indent="0">
              <a:buNone/>
              <a:defRPr sz="2745"/>
            </a:lvl1pPr>
          </a:lstStyle>
          <a:p>
            <a:pPr lvl="0"/>
            <a:r>
              <a:rPr lang="pt-BR"/>
              <a:t>Clique para editar os estilos de texto Mestres</a:t>
            </a:r>
          </a:p>
        </p:txBody>
      </p:sp>
    </p:spTree>
    <p:extLst>
      <p:ext uri="{BB962C8B-B14F-4D97-AF65-F5344CB8AC3E}">
        <p14:creationId xmlns:p14="http://schemas.microsoft.com/office/powerpoint/2010/main" val="279014037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pt-BR"/>
              <a:t>Clique para editar o título Mestre</a:t>
            </a:r>
            <a:endParaRPr lang="en-US" dirty="0"/>
          </a:p>
        </p:txBody>
      </p:sp>
      <p:sp>
        <p:nvSpPr>
          <p:cNvPr id="5" name="Text Placeholder 4"/>
          <p:cNvSpPr>
            <a:spLocks noGrp="1"/>
          </p:cNvSpPr>
          <p:nvPr>
            <p:ph type="body" sz="quarter" idx="10"/>
          </p:nvPr>
        </p:nvSpPr>
        <p:spPr>
          <a:xfrm>
            <a:off x="269240" y="1635897"/>
            <a:ext cx="5826759" cy="945002"/>
          </a:xfrm>
        </p:spPr>
        <p:txBody>
          <a:bodyPr/>
          <a:lstStyle>
            <a:lvl1pPr marL="0" indent="0">
              <a:buNone/>
              <a:defRPr sz="2745"/>
            </a:lvl1pPr>
          </a:lstStyle>
          <a:p>
            <a:pPr lvl="0"/>
            <a:r>
              <a:rPr lang="pt-BR"/>
              <a:t>Clique para editar os estilos de texto Mestres</a:t>
            </a:r>
          </a:p>
        </p:txBody>
      </p:sp>
    </p:spTree>
    <p:extLst>
      <p:ext uri="{BB962C8B-B14F-4D97-AF65-F5344CB8AC3E}">
        <p14:creationId xmlns:p14="http://schemas.microsoft.com/office/powerpoint/2010/main" val="315447577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pt-BR"/>
              <a:t>Clique para editar o título Mestre</a:t>
            </a:r>
            <a:endParaRPr lang="en-US" dirty="0"/>
          </a:p>
        </p:txBody>
      </p:sp>
    </p:spTree>
    <p:extLst>
      <p:ext uri="{BB962C8B-B14F-4D97-AF65-F5344CB8AC3E}">
        <p14:creationId xmlns:p14="http://schemas.microsoft.com/office/powerpoint/2010/main" val="2054894364"/>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itle 5"/>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3329622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7"/>
            <a:ext cx="11653523" cy="669927"/>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pt-BR"/>
              <a:t>Clique para editar os estilos de texto Mestres</a:t>
            </a:r>
          </a:p>
        </p:txBody>
      </p:sp>
      <p:sp>
        <p:nvSpPr>
          <p:cNvPr id="6" name="Title 5"/>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23621673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420BE67E-CD61-4B71-A695-272DC7A1B080}"/>
              </a:ext>
            </a:extLst>
          </p:cNvPr>
          <p:cNvSpPr/>
          <p:nvPr userDrawn="1"/>
        </p:nvSpPr>
        <p:spPr>
          <a:xfrm>
            <a:off x="726868" y="866526"/>
            <a:ext cx="2509965" cy="5542735"/>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131" name="Picture 8" descr="Image result for .NET">
            <a:extLst>
              <a:ext uri="{FF2B5EF4-FFF2-40B4-BE49-F238E27FC236}">
                <a16:creationId xmlns:a16="http://schemas.microsoft.com/office/drawing/2014/main" id="{08A68141-37B9-4D73-9174-69C13FAE02E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39281" y="4973613"/>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132" name="Rectangle 131">
            <a:extLst>
              <a:ext uri="{FF2B5EF4-FFF2-40B4-BE49-F238E27FC236}">
                <a16:creationId xmlns:a16="http://schemas.microsoft.com/office/drawing/2014/main" id="{E8153FBA-B887-4C70-AFED-50722B1F34AE}"/>
              </a:ext>
            </a:extLst>
          </p:cNvPr>
          <p:cNvSpPr/>
          <p:nvPr userDrawn="1"/>
        </p:nvSpPr>
        <p:spPr>
          <a:xfrm>
            <a:off x="679455" y="839421"/>
            <a:ext cx="2629951"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40" name="Rectangle 139">
            <a:extLst>
              <a:ext uri="{FF2B5EF4-FFF2-40B4-BE49-F238E27FC236}">
                <a16:creationId xmlns:a16="http://schemas.microsoft.com/office/drawing/2014/main" id="{F876A5E6-939F-4385-B80D-D230C346AAF9}"/>
              </a:ext>
            </a:extLst>
          </p:cNvPr>
          <p:cNvSpPr/>
          <p:nvPr userDrawn="1"/>
        </p:nvSpPr>
        <p:spPr bwMode="auto">
          <a:xfrm>
            <a:off x="903501" y="1419619"/>
            <a:ext cx="2145980"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55" name="Picture 16" descr="Image result for server icon">
            <a:extLst>
              <a:ext uri="{FF2B5EF4-FFF2-40B4-BE49-F238E27FC236}">
                <a16:creationId xmlns:a16="http://schemas.microsoft.com/office/drawing/2014/main" id="{DA3B2594-1030-4923-9E9C-74D9E03DAB7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682886" y="748833"/>
            <a:ext cx="342382" cy="342382"/>
          </a:xfrm>
          <a:prstGeom prst="rect">
            <a:avLst/>
          </a:prstGeom>
          <a:noFill/>
          <a:extLst>
            <a:ext uri="{909E8E84-426E-40DD-AFC4-6F175D3DCCD1}">
              <a14:hiddenFill xmlns:a14="http://schemas.microsoft.com/office/drawing/2010/main">
                <a:solidFill>
                  <a:srgbClr val="FFFFFF"/>
                </a:solidFill>
              </a14:hiddenFill>
            </a:ext>
          </a:extLst>
        </p:spPr>
      </p:pic>
      <p:sp>
        <p:nvSpPr>
          <p:cNvPr id="158" name="Rectangle 157">
            <a:extLst>
              <a:ext uri="{FF2B5EF4-FFF2-40B4-BE49-F238E27FC236}">
                <a16:creationId xmlns:a16="http://schemas.microsoft.com/office/drawing/2014/main" id="{F39B19AC-F42D-4E34-ADD0-90803A58B7B9}"/>
              </a:ext>
            </a:extLst>
          </p:cNvPr>
          <p:cNvSpPr/>
          <p:nvPr userDrawn="1"/>
        </p:nvSpPr>
        <p:spPr>
          <a:xfrm>
            <a:off x="3443186" y="866525"/>
            <a:ext cx="2371403" cy="5542735"/>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59" name="Rectangle 158">
            <a:extLst>
              <a:ext uri="{FF2B5EF4-FFF2-40B4-BE49-F238E27FC236}">
                <a16:creationId xmlns:a16="http://schemas.microsoft.com/office/drawing/2014/main" id="{94881DD2-D6A0-4E60-87B0-58AB27E652D0}"/>
              </a:ext>
            </a:extLst>
          </p:cNvPr>
          <p:cNvSpPr/>
          <p:nvPr userDrawn="1"/>
        </p:nvSpPr>
        <p:spPr>
          <a:xfrm>
            <a:off x="3563093" y="837505"/>
            <a:ext cx="2226315" cy="594650"/>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a:t>
            </a:r>
          </a:p>
          <a:p>
            <a:pPr marL="0" marR="0" lvl="0" indent="0" algn="ctr" defTabSz="914225" rtl="0" eaLnBrk="1" fontAlgn="auto" latinLnBrk="0" hangingPunct="1">
              <a:lnSpc>
                <a:spcPct val="100000"/>
              </a:lnSpc>
              <a:spcBef>
                <a:spcPts val="0"/>
              </a:spcBef>
              <a:spcAft>
                <a:spcPts val="0"/>
              </a:spcAft>
              <a:buClrTx/>
              <a:buSzTx/>
              <a:buFontTx/>
              <a:buNone/>
              <a:tabLst/>
              <a:defRPr/>
            </a:pPr>
            <a:r>
              <a:rPr lang="en-US" sz="1600" b="1">
                <a:solidFill>
                  <a:prstClr val="black"/>
                </a:solidFill>
                <a:latin typeface="Segoe UI" panose="020B0502040204020203" pitchFamily="34" charset="0"/>
                <a:cs typeface="Segoe UI" panose="020B0502040204020203" pitchFamily="34" charset="0"/>
              </a:rPr>
              <a:t>Infrastructure-Ready</a:t>
            </a:r>
          </a:p>
        </p:txBody>
      </p:sp>
      <p:sp>
        <p:nvSpPr>
          <p:cNvPr id="160" name="Rectangle 159">
            <a:extLst>
              <a:ext uri="{FF2B5EF4-FFF2-40B4-BE49-F238E27FC236}">
                <a16:creationId xmlns:a16="http://schemas.microsoft.com/office/drawing/2014/main" id="{B43E85B5-B84B-4A31-BAE8-A2758B7A4B07}"/>
              </a:ext>
            </a:extLst>
          </p:cNvPr>
          <p:cNvSpPr/>
          <p:nvPr userDrawn="1"/>
        </p:nvSpPr>
        <p:spPr>
          <a:xfrm>
            <a:off x="3728765" y="1817395"/>
            <a:ext cx="1917444" cy="441058"/>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161" name="Rectangle 160">
            <a:extLst>
              <a:ext uri="{FF2B5EF4-FFF2-40B4-BE49-F238E27FC236}">
                <a16:creationId xmlns:a16="http://schemas.microsoft.com/office/drawing/2014/main" id="{7E1171D1-8956-4988-8898-690313FC834C}"/>
              </a:ext>
            </a:extLst>
          </p:cNvPr>
          <p:cNvSpPr/>
          <p:nvPr userDrawn="1"/>
        </p:nvSpPr>
        <p:spPr bwMode="auto">
          <a:xfrm>
            <a:off x="3723145" y="1390061"/>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62" name="Picture 161">
            <a:extLst>
              <a:ext uri="{FF2B5EF4-FFF2-40B4-BE49-F238E27FC236}">
                <a16:creationId xmlns:a16="http://schemas.microsoft.com/office/drawing/2014/main" id="{AB8C6D5D-E643-4017-A188-E8F22F116D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276097" y="5656131"/>
            <a:ext cx="594649" cy="594649"/>
          </a:xfrm>
          <a:prstGeom prst="rect">
            <a:avLst/>
          </a:prstGeom>
        </p:spPr>
      </p:pic>
      <p:pic>
        <p:nvPicPr>
          <p:cNvPr id="163" name="Picture 8" descr="Image result for .NET">
            <a:extLst>
              <a:ext uri="{FF2B5EF4-FFF2-40B4-BE49-F238E27FC236}">
                <a16:creationId xmlns:a16="http://schemas.microsoft.com/office/drawing/2014/main" id="{717E4A01-852A-40E0-B532-6571C13AEC9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58808" y="4975825"/>
            <a:ext cx="611937" cy="611937"/>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8" descr="Image result for Azure icon">
            <a:extLst>
              <a:ext uri="{FF2B5EF4-FFF2-40B4-BE49-F238E27FC236}">
                <a16:creationId xmlns:a16="http://schemas.microsoft.com/office/drawing/2014/main" id="{821206BE-F66C-4486-9E17-4133E84384A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410686" y="661207"/>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167" name="Rectangle 166">
            <a:extLst>
              <a:ext uri="{FF2B5EF4-FFF2-40B4-BE49-F238E27FC236}">
                <a16:creationId xmlns:a16="http://schemas.microsoft.com/office/drawing/2014/main" id="{A7718882-08DD-4BC6-8F9C-AE5E4716A280}"/>
              </a:ext>
            </a:extLst>
          </p:cNvPr>
          <p:cNvSpPr/>
          <p:nvPr userDrawn="1"/>
        </p:nvSpPr>
        <p:spPr>
          <a:xfrm>
            <a:off x="903501" y="1849217"/>
            <a:ext cx="2145980" cy="2044902"/>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168" name="Rectangle 167">
            <a:extLst>
              <a:ext uri="{FF2B5EF4-FFF2-40B4-BE49-F238E27FC236}">
                <a16:creationId xmlns:a16="http://schemas.microsoft.com/office/drawing/2014/main" id="{AB875040-7519-419A-A724-25C268388675}"/>
              </a:ext>
            </a:extLst>
          </p:cNvPr>
          <p:cNvSpPr/>
          <p:nvPr userDrawn="1"/>
        </p:nvSpPr>
        <p:spPr bwMode="auto">
          <a:xfrm>
            <a:off x="1194036" y="2118147"/>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169" name="Rectangle 168">
            <a:extLst>
              <a:ext uri="{FF2B5EF4-FFF2-40B4-BE49-F238E27FC236}">
                <a16:creationId xmlns:a16="http://schemas.microsoft.com/office/drawing/2014/main" id="{A4595D26-2434-412F-9C5F-722D524C55F5}"/>
              </a:ext>
            </a:extLst>
          </p:cNvPr>
          <p:cNvSpPr/>
          <p:nvPr userDrawn="1"/>
        </p:nvSpPr>
        <p:spPr bwMode="auto">
          <a:xfrm>
            <a:off x="1194036" y="2462627"/>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170" name="Rectangle 169">
            <a:extLst>
              <a:ext uri="{FF2B5EF4-FFF2-40B4-BE49-F238E27FC236}">
                <a16:creationId xmlns:a16="http://schemas.microsoft.com/office/drawing/2014/main" id="{92676270-82C2-4DFA-A30F-4C9CFC811FED}"/>
              </a:ext>
            </a:extLst>
          </p:cNvPr>
          <p:cNvSpPr/>
          <p:nvPr userDrawn="1"/>
        </p:nvSpPr>
        <p:spPr bwMode="auto">
          <a:xfrm>
            <a:off x="1194036" y="2809403"/>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171" name="Rectangle 170">
            <a:extLst>
              <a:ext uri="{FF2B5EF4-FFF2-40B4-BE49-F238E27FC236}">
                <a16:creationId xmlns:a16="http://schemas.microsoft.com/office/drawing/2014/main" id="{839FCEB4-40AD-4994-A82E-570AF05B622F}"/>
              </a:ext>
            </a:extLst>
          </p:cNvPr>
          <p:cNvSpPr/>
          <p:nvPr userDrawn="1"/>
        </p:nvSpPr>
        <p:spPr bwMode="auto">
          <a:xfrm>
            <a:off x="1194036" y="3148801"/>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172" name="Rectangle 171">
            <a:extLst>
              <a:ext uri="{FF2B5EF4-FFF2-40B4-BE49-F238E27FC236}">
                <a16:creationId xmlns:a16="http://schemas.microsoft.com/office/drawing/2014/main" id="{27A8FBA7-A56F-4970-926D-482EA1AB25E3}"/>
              </a:ext>
            </a:extLst>
          </p:cNvPr>
          <p:cNvSpPr/>
          <p:nvPr userDrawn="1"/>
        </p:nvSpPr>
        <p:spPr bwMode="auto">
          <a:xfrm>
            <a:off x="1194036" y="3488325"/>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173" name="Rectangle 172">
            <a:extLst>
              <a:ext uri="{FF2B5EF4-FFF2-40B4-BE49-F238E27FC236}">
                <a16:creationId xmlns:a16="http://schemas.microsoft.com/office/drawing/2014/main" id="{EF4623DC-E245-4612-8E30-14DDFCC94275}"/>
              </a:ext>
            </a:extLst>
          </p:cNvPr>
          <p:cNvSpPr/>
          <p:nvPr userDrawn="1"/>
        </p:nvSpPr>
        <p:spPr bwMode="auto">
          <a:xfrm>
            <a:off x="898730" y="3934426"/>
            <a:ext cx="2144631" cy="35535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174" name="Rectangle 173">
            <a:extLst>
              <a:ext uri="{FF2B5EF4-FFF2-40B4-BE49-F238E27FC236}">
                <a16:creationId xmlns:a16="http://schemas.microsoft.com/office/drawing/2014/main" id="{D541D428-3F9E-484B-AC3A-FD02B859B328}"/>
              </a:ext>
            </a:extLst>
          </p:cNvPr>
          <p:cNvSpPr/>
          <p:nvPr userDrawn="1"/>
        </p:nvSpPr>
        <p:spPr>
          <a:xfrm>
            <a:off x="898730" y="4330519"/>
            <a:ext cx="2154333" cy="45053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85668" rtl="0" eaLnBrk="1" fontAlgn="base" latinLnBrk="0" hangingPunct="1">
              <a:lnSpc>
                <a:spcPct val="10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a:cs typeface="Segoe UI Light" pitchFamily="34" charset="0"/>
              </a:rPr>
              <a:t>(SQL, Oracle, MySQL,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175" name="Picture 4" descr="Image result for Windows Server logo">
            <a:extLst>
              <a:ext uri="{FF2B5EF4-FFF2-40B4-BE49-F238E27FC236}">
                <a16:creationId xmlns:a16="http://schemas.microsoft.com/office/drawing/2014/main" id="{75B49FE3-1F71-4A1D-9012-D60290B5AD7A}"/>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4919" t="-3146" r="39847" b="30280"/>
          <a:stretch/>
        </p:blipFill>
        <p:spPr bwMode="auto">
          <a:xfrm>
            <a:off x="1504935" y="5619843"/>
            <a:ext cx="746284" cy="629403"/>
          </a:xfrm>
          <a:prstGeom prst="rect">
            <a:avLst/>
          </a:prstGeom>
          <a:noFill/>
          <a:extLst>
            <a:ext uri="{909E8E84-426E-40DD-AFC4-6F175D3DCCD1}">
              <a14:hiddenFill xmlns:a14="http://schemas.microsoft.com/office/drawing/2010/main">
                <a:solidFill>
                  <a:srgbClr val="FFFFFF"/>
                </a:solidFill>
              </a14:hiddenFill>
            </a:ext>
          </a:extLst>
        </p:spPr>
      </p:pic>
      <p:sp>
        <p:nvSpPr>
          <p:cNvPr id="176" name="Rectangle 175">
            <a:extLst>
              <a:ext uri="{FF2B5EF4-FFF2-40B4-BE49-F238E27FC236}">
                <a16:creationId xmlns:a16="http://schemas.microsoft.com/office/drawing/2014/main" id="{D17CEC6C-D53D-460F-A0A7-48EFAC1E8615}"/>
              </a:ext>
            </a:extLst>
          </p:cNvPr>
          <p:cNvSpPr/>
          <p:nvPr userDrawn="1"/>
        </p:nvSpPr>
        <p:spPr>
          <a:xfrm>
            <a:off x="3735991" y="2309879"/>
            <a:ext cx="1917444" cy="428423"/>
          </a:xfrm>
          <a:prstGeom prst="rect">
            <a:avLst/>
          </a:prstGeom>
          <a:solidFill>
            <a:srgbClr val="860000"/>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SQL Server VM</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77" name="Rectangle 176">
            <a:extLst>
              <a:ext uri="{FF2B5EF4-FFF2-40B4-BE49-F238E27FC236}">
                <a16:creationId xmlns:a16="http://schemas.microsoft.com/office/drawing/2014/main" id="{B9DF08DB-8662-4BC5-A0C2-983F4B33FBBB}"/>
              </a:ext>
            </a:extLst>
          </p:cNvPr>
          <p:cNvSpPr/>
          <p:nvPr userDrawn="1"/>
        </p:nvSpPr>
        <p:spPr>
          <a:xfrm>
            <a:off x="3735991" y="2792590"/>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178" name="Rectangle 177">
            <a:extLst>
              <a:ext uri="{FF2B5EF4-FFF2-40B4-BE49-F238E27FC236}">
                <a16:creationId xmlns:a16="http://schemas.microsoft.com/office/drawing/2014/main" id="{DF653D22-19B4-4E7A-8636-CE8BA5CEEF1C}"/>
              </a:ext>
            </a:extLst>
          </p:cNvPr>
          <p:cNvSpPr/>
          <p:nvPr userDrawn="1"/>
        </p:nvSpPr>
        <p:spPr>
          <a:xfrm>
            <a:off x="3746102" y="3284904"/>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00" kern="0">
                <a:gradFill>
                  <a:gsLst>
                    <a:gs pos="0">
                      <a:srgbClr val="FFFFFF"/>
                    </a:gs>
                    <a:gs pos="100000">
                      <a:srgbClr val="FFFFFF"/>
                    </a:gs>
                  </a:gsLst>
                  <a:lin ang="5400000" scaled="0"/>
                </a:gradFill>
                <a:latin typeface="Segoe UI"/>
                <a:cs typeface="Segoe UI Light" pitchFamily="34" charset="0"/>
              </a:rPr>
              <a:t>Tools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82" name="Arrow: Chevron 181">
            <a:extLst>
              <a:ext uri="{FF2B5EF4-FFF2-40B4-BE49-F238E27FC236}">
                <a16:creationId xmlns:a16="http://schemas.microsoft.com/office/drawing/2014/main" id="{5D00CA3D-F07D-410B-AA34-B5193906E5EC}"/>
              </a:ext>
            </a:extLst>
          </p:cNvPr>
          <p:cNvSpPr/>
          <p:nvPr userDrawn="1"/>
        </p:nvSpPr>
        <p:spPr>
          <a:xfrm>
            <a:off x="3443185" y="6468428"/>
            <a:ext cx="5078744" cy="29423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SHIFT</a:t>
            </a: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No re-architect, no code changes</a:t>
            </a:r>
          </a:p>
        </p:txBody>
      </p:sp>
      <p:sp>
        <p:nvSpPr>
          <p:cNvPr id="185" name="Rectangle 184">
            <a:extLst>
              <a:ext uri="{FF2B5EF4-FFF2-40B4-BE49-F238E27FC236}">
                <a16:creationId xmlns:a16="http://schemas.microsoft.com/office/drawing/2014/main" id="{5E6D0C5D-9835-49FF-8712-47C613852539}"/>
              </a:ext>
            </a:extLst>
          </p:cNvPr>
          <p:cNvSpPr/>
          <p:nvPr userDrawn="1"/>
        </p:nvSpPr>
        <p:spPr>
          <a:xfrm>
            <a:off x="3735991" y="3810077"/>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Deployment </a:t>
            </a:r>
            <a:r>
              <a:rPr lang="en-US" sz="1200" kern="0">
                <a:gradFill>
                  <a:gsLst>
                    <a:gs pos="0">
                      <a:srgbClr val="FFFFFF"/>
                    </a:gs>
                    <a:gs pos="100000">
                      <a:srgbClr val="FFFFFF"/>
                    </a:gs>
                  </a:gsLst>
                  <a:lin ang="5400000" scaled="0"/>
                </a:gradFill>
                <a:latin typeface="Segoe UI"/>
                <a:cs typeface="Segoe UI Light" pitchFamily="34" charset="0"/>
              </a:rPr>
              <a:t>Tools (Puppet, Chef,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Tree>
    <p:extLst>
      <p:ext uri="{BB962C8B-B14F-4D97-AF65-F5344CB8AC3E}">
        <p14:creationId xmlns:p14="http://schemas.microsoft.com/office/powerpoint/2010/main" val="213410812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itle 5"/>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1182085171"/>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4" name="Text Placeholder 3"/>
          <p:cNvSpPr>
            <a:spLocks noGrp="1"/>
          </p:cNvSpPr>
          <p:nvPr>
            <p:ph type="body" sz="quarter" idx="10"/>
          </p:nvPr>
        </p:nvSpPr>
        <p:spPr>
          <a:xfrm>
            <a:off x="269241" y="1189175"/>
            <a:ext cx="5378548" cy="231486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3"/>
          <p:cNvSpPr>
            <a:spLocks noGrp="1"/>
          </p:cNvSpPr>
          <p:nvPr>
            <p:ph type="body" sz="quarter" idx="11"/>
          </p:nvPr>
        </p:nvSpPr>
        <p:spPr>
          <a:xfrm>
            <a:off x="6544214" y="1189175"/>
            <a:ext cx="5378548" cy="231486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26497534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22295574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Text Placeholder 3"/>
          <p:cNvSpPr>
            <a:spLocks noGrp="1"/>
          </p:cNvSpPr>
          <p:nvPr>
            <p:ph type="body" sz="quarter" idx="11"/>
          </p:nvPr>
        </p:nvSpPr>
        <p:spPr>
          <a:xfrm>
            <a:off x="6546533"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3299243009"/>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Tree>
    <p:extLst>
      <p:ext uri="{BB962C8B-B14F-4D97-AF65-F5344CB8AC3E}">
        <p14:creationId xmlns:p14="http://schemas.microsoft.com/office/powerpoint/2010/main" val="409564736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60927046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59165563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7630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224596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477123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95DB8FE6-1154-4360-871F-21448D5A1B63}"/>
              </a:ext>
            </a:extLst>
          </p:cNvPr>
          <p:cNvSpPr/>
          <p:nvPr userDrawn="1"/>
        </p:nvSpPr>
        <p:spPr>
          <a:xfrm>
            <a:off x="726868" y="866526"/>
            <a:ext cx="2509965" cy="5542735"/>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114" name="Picture 8" descr="Image result for .NET">
            <a:extLst>
              <a:ext uri="{FF2B5EF4-FFF2-40B4-BE49-F238E27FC236}">
                <a16:creationId xmlns:a16="http://schemas.microsoft.com/office/drawing/2014/main" id="{313840E1-3DD4-4671-A1E0-958F506DA61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39281" y="4973613"/>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115" name="Rectangle 114">
            <a:extLst>
              <a:ext uri="{FF2B5EF4-FFF2-40B4-BE49-F238E27FC236}">
                <a16:creationId xmlns:a16="http://schemas.microsoft.com/office/drawing/2014/main" id="{7053F022-E23A-4559-AA0D-032C97EDD858}"/>
              </a:ext>
            </a:extLst>
          </p:cNvPr>
          <p:cNvSpPr/>
          <p:nvPr userDrawn="1"/>
        </p:nvSpPr>
        <p:spPr>
          <a:xfrm>
            <a:off x="679455" y="839421"/>
            <a:ext cx="2629951"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16" name="Rectangle 115">
            <a:extLst>
              <a:ext uri="{FF2B5EF4-FFF2-40B4-BE49-F238E27FC236}">
                <a16:creationId xmlns:a16="http://schemas.microsoft.com/office/drawing/2014/main" id="{1E50283A-20A6-4595-9AC9-8270D9F73923}"/>
              </a:ext>
            </a:extLst>
          </p:cNvPr>
          <p:cNvSpPr/>
          <p:nvPr userDrawn="1"/>
        </p:nvSpPr>
        <p:spPr>
          <a:xfrm>
            <a:off x="6023671" y="866525"/>
            <a:ext cx="2371403" cy="5542735"/>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17" name="Rectangle 116">
            <a:extLst>
              <a:ext uri="{FF2B5EF4-FFF2-40B4-BE49-F238E27FC236}">
                <a16:creationId xmlns:a16="http://schemas.microsoft.com/office/drawing/2014/main" id="{7A8E33B4-E075-4604-BBEA-D8CA6CAE4CA6}"/>
              </a:ext>
            </a:extLst>
          </p:cNvPr>
          <p:cNvSpPr/>
          <p:nvPr userDrawn="1"/>
        </p:nvSpPr>
        <p:spPr>
          <a:xfrm>
            <a:off x="6412783" y="837505"/>
            <a:ext cx="1687898" cy="594650"/>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DevOps-Ready</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p:txBody>
      </p:sp>
      <p:sp>
        <p:nvSpPr>
          <p:cNvPr id="120" name="Rectangle 119">
            <a:extLst>
              <a:ext uri="{FF2B5EF4-FFF2-40B4-BE49-F238E27FC236}">
                <a16:creationId xmlns:a16="http://schemas.microsoft.com/office/drawing/2014/main" id="{5A90C2F7-BDC7-4042-AC8F-C3666BBD388B}"/>
              </a:ext>
            </a:extLst>
          </p:cNvPr>
          <p:cNvSpPr/>
          <p:nvPr userDrawn="1"/>
        </p:nvSpPr>
        <p:spPr>
          <a:xfrm>
            <a:off x="6303630" y="2325336"/>
            <a:ext cx="1917444" cy="435273"/>
          </a:xfrm>
          <a:prstGeom prst="rect">
            <a:avLst/>
          </a:prstGeom>
          <a:solidFill>
            <a:srgbClr val="0072C6"/>
          </a:solidFill>
          <a:ln w="10795" cap="flat" cmpd="sng" algn="ctr">
            <a:noFill/>
            <a:prstDash val="solid"/>
          </a:ln>
          <a:effectLst/>
        </p:spPr>
        <p:txBody>
          <a:bodyPr rtlCol="0" anchor="ctr"/>
          <a:lstStyle/>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Windows Containers</a:t>
            </a:r>
          </a:p>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on Service Fabric</a:t>
            </a:r>
          </a:p>
        </p:txBody>
      </p:sp>
      <p:sp>
        <p:nvSpPr>
          <p:cNvPr id="121" name="Rectangle 120">
            <a:extLst>
              <a:ext uri="{FF2B5EF4-FFF2-40B4-BE49-F238E27FC236}">
                <a16:creationId xmlns:a16="http://schemas.microsoft.com/office/drawing/2014/main" id="{B7FA9EAB-9FB9-494F-91E4-B99180AE9BD8}"/>
              </a:ext>
            </a:extLst>
          </p:cNvPr>
          <p:cNvSpPr/>
          <p:nvPr userDrawn="1"/>
        </p:nvSpPr>
        <p:spPr>
          <a:xfrm>
            <a:off x="6303630" y="1823179"/>
            <a:ext cx="1917444" cy="435273"/>
          </a:xfrm>
          <a:prstGeom prst="rect">
            <a:avLst/>
          </a:prstGeom>
          <a:solidFill>
            <a:srgbClr val="0072C6"/>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Windows Containers</a:t>
            </a:r>
          </a:p>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On VMs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22" name="Rectangle 121">
            <a:extLst>
              <a:ext uri="{FF2B5EF4-FFF2-40B4-BE49-F238E27FC236}">
                <a16:creationId xmlns:a16="http://schemas.microsoft.com/office/drawing/2014/main" id="{CAB1DF02-1DD6-45D2-9609-F4F51E5C9BF6}"/>
              </a:ext>
            </a:extLst>
          </p:cNvPr>
          <p:cNvSpPr/>
          <p:nvPr userDrawn="1"/>
        </p:nvSpPr>
        <p:spPr bwMode="auto">
          <a:xfrm>
            <a:off x="6303630" y="1390061"/>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23" name="Rectangle 122">
            <a:extLst>
              <a:ext uri="{FF2B5EF4-FFF2-40B4-BE49-F238E27FC236}">
                <a16:creationId xmlns:a16="http://schemas.microsoft.com/office/drawing/2014/main" id="{176633F0-5FBB-497A-881F-279F8AA4B855}"/>
              </a:ext>
            </a:extLst>
          </p:cNvPr>
          <p:cNvSpPr/>
          <p:nvPr userDrawn="1"/>
        </p:nvSpPr>
        <p:spPr bwMode="auto">
          <a:xfrm>
            <a:off x="903501" y="1419619"/>
            <a:ext cx="2145980"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25" name="Picture 124">
            <a:extLst>
              <a:ext uri="{FF2B5EF4-FFF2-40B4-BE49-F238E27FC236}">
                <a16:creationId xmlns:a16="http://schemas.microsoft.com/office/drawing/2014/main" id="{579B7E05-565E-4749-BFB9-67E9BA2973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31233" y="5656131"/>
            <a:ext cx="594649" cy="594649"/>
          </a:xfrm>
          <a:prstGeom prst="rect">
            <a:avLst/>
          </a:prstGeom>
        </p:spPr>
      </p:pic>
      <p:pic>
        <p:nvPicPr>
          <p:cNvPr id="126" name="Picture 8" descr="Image result for .NET">
            <a:extLst>
              <a:ext uri="{FF2B5EF4-FFF2-40B4-BE49-F238E27FC236}">
                <a16:creationId xmlns:a16="http://schemas.microsoft.com/office/drawing/2014/main" id="{996E1576-0B94-4042-A4CE-C5ED88516AB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13944" y="4975825"/>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134" name="Rectangle 133">
            <a:extLst>
              <a:ext uri="{FF2B5EF4-FFF2-40B4-BE49-F238E27FC236}">
                <a16:creationId xmlns:a16="http://schemas.microsoft.com/office/drawing/2014/main" id="{B6707E5F-E1EF-40EB-8BFB-9080AF0A7DC2}"/>
              </a:ext>
            </a:extLst>
          </p:cNvPr>
          <p:cNvSpPr/>
          <p:nvPr userDrawn="1"/>
        </p:nvSpPr>
        <p:spPr>
          <a:xfrm>
            <a:off x="6306841" y="3797565"/>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135" name="Rectangle 134">
            <a:extLst>
              <a:ext uri="{FF2B5EF4-FFF2-40B4-BE49-F238E27FC236}">
                <a16:creationId xmlns:a16="http://schemas.microsoft.com/office/drawing/2014/main" id="{4CA4AC1E-49D9-4CD3-842F-132A26D0F3F7}"/>
              </a:ext>
            </a:extLst>
          </p:cNvPr>
          <p:cNvSpPr/>
          <p:nvPr userDrawn="1"/>
        </p:nvSpPr>
        <p:spPr>
          <a:xfrm>
            <a:off x="6298008" y="4327633"/>
            <a:ext cx="1926277" cy="459480"/>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pic>
        <p:nvPicPr>
          <p:cNvPr id="138" name="Picture 16" descr="Image result for server icon">
            <a:extLst>
              <a:ext uri="{FF2B5EF4-FFF2-40B4-BE49-F238E27FC236}">
                <a16:creationId xmlns:a16="http://schemas.microsoft.com/office/drawing/2014/main" id="{4D3E10BA-4E64-4F07-910E-F0AEADEA64CA}"/>
              </a:ext>
            </a:extLst>
          </p:cNvPr>
          <p:cNvPicPr>
            <a:picLocks noChangeAspect="1" noChangeArrowheads="1"/>
          </p:cNvPicPr>
          <p:nvPr userDrawn="1"/>
        </p:nvPicPr>
        <p:blipFill>
          <a:blip r:embed="rId4">
            <a:biLevel thresh="75000"/>
            <a:extLst>
              <a:ext uri="{28A0092B-C50C-407E-A947-70E740481C1C}">
                <a14:useLocalDpi xmlns:a14="http://schemas.microsoft.com/office/drawing/2010/main" val="0"/>
              </a:ext>
            </a:extLst>
          </a:blip>
          <a:srcRect/>
          <a:stretch>
            <a:fillRect/>
          </a:stretch>
        </p:blipFill>
        <p:spPr bwMode="auto">
          <a:xfrm>
            <a:off x="682886" y="748833"/>
            <a:ext cx="342382" cy="342382"/>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8" descr="Image result for Azure icon">
            <a:extLst>
              <a:ext uri="{FF2B5EF4-FFF2-40B4-BE49-F238E27FC236}">
                <a16:creationId xmlns:a16="http://schemas.microsoft.com/office/drawing/2014/main" id="{4CF3C637-210B-42AE-9A66-B6CBFA08EEA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991171" y="661207"/>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66131695-4CC2-4024-B01B-E259C702F87F}"/>
              </a:ext>
            </a:extLst>
          </p:cNvPr>
          <p:cNvSpPr/>
          <p:nvPr userDrawn="1"/>
        </p:nvSpPr>
        <p:spPr>
          <a:xfrm>
            <a:off x="3443186" y="866525"/>
            <a:ext cx="2371403" cy="5542735"/>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42" name="Rectangle 141">
            <a:extLst>
              <a:ext uri="{FF2B5EF4-FFF2-40B4-BE49-F238E27FC236}">
                <a16:creationId xmlns:a16="http://schemas.microsoft.com/office/drawing/2014/main" id="{4C2C4F16-CBD5-46CD-8694-0D1DD4913E4D}"/>
              </a:ext>
            </a:extLst>
          </p:cNvPr>
          <p:cNvSpPr/>
          <p:nvPr userDrawn="1"/>
        </p:nvSpPr>
        <p:spPr>
          <a:xfrm>
            <a:off x="3563093" y="837505"/>
            <a:ext cx="2226315" cy="594650"/>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a:t>
            </a:r>
          </a:p>
          <a:p>
            <a:pPr marL="0" marR="0" lvl="0" indent="0" algn="ctr" defTabSz="914225" rtl="0" eaLnBrk="1" fontAlgn="auto" latinLnBrk="0" hangingPunct="1">
              <a:lnSpc>
                <a:spcPct val="100000"/>
              </a:lnSpc>
              <a:spcBef>
                <a:spcPts val="0"/>
              </a:spcBef>
              <a:spcAft>
                <a:spcPts val="0"/>
              </a:spcAft>
              <a:buClrTx/>
              <a:buSzTx/>
              <a:buFontTx/>
              <a:buNone/>
              <a:tabLst/>
              <a:defRPr/>
            </a:pPr>
            <a:r>
              <a:rPr lang="en-US" sz="1600" b="1">
                <a:solidFill>
                  <a:prstClr val="black"/>
                </a:solidFill>
                <a:latin typeface="Segoe UI" panose="020B0502040204020203" pitchFamily="34" charset="0"/>
                <a:cs typeface="Segoe UI" panose="020B0502040204020203" pitchFamily="34" charset="0"/>
              </a:rPr>
              <a:t>Infrastructure-Ready</a:t>
            </a:r>
          </a:p>
        </p:txBody>
      </p:sp>
      <p:sp>
        <p:nvSpPr>
          <p:cNvPr id="143" name="Rectangle 142">
            <a:extLst>
              <a:ext uri="{FF2B5EF4-FFF2-40B4-BE49-F238E27FC236}">
                <a16:creationId xmlns:a16="http://schemas.microsoft.com/office/drawing/2014/main" id="{70F1AF9C-4F3A-472A-A2BE-5534BDCA4C05}"/>
              </a:ext>
            </a:extLst>
          </p:cNvPr>
          <p:cNvSpPr/>
          <p:nvPr userDrawn="1"/>
        </p:nvSpPr>
        <p:spPr>
          <a:xfrm>
            <a:off x="3728765" y="1817395"/>
            <a:ext cx="1917444" cy="441058"/>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144" name="Rectangle 143">
            <a:extLst>
              <a:ext uri="{FF2B5EF4-FFF2-40B4-BE49-F238E27FC236}">
                <a16:creationId xmlns:a16="http://schemas.microsoft.com/office/drawing/2014/main" id="{D5C1F748-8FCB-4497-A5E4-1D18F136341D}"/>
              </a:ext>
            </a:extLst>
          </p:cNvPr>
          <p:cNvSpPr/>
          <p:nvPr userDrawn="1"/>
        </p:nvSpPr>
        <p:spPr bwMode="auto">
          <a:xfrm>
            <a:off x="3723145" y="1390061"/>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45" name="Picture 144">
            <a:extLst>
              <a:ext uri="{FF2B5EF4-FFF2-40B4-BE49-F238E27FC236}">
                <a16:creationId xmlns:a16="http://schemas.microsoft.com/office/drawing/2014/main" id="{D9B8195D-DEA7-4EDE-B768-714C3EA8AB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76097" y="5656131"/>
            <a:ext cx="594649" cy="594649"/>
          </a:xfrm>
          <a:prstGeom prst="rect">
            <a:avLst/>
          </a:prstGeom>
        </p:spPr>
      </p:pic>
      <p:pic>
        <p:nvPicPr>
          <p:cNvPr id="146" name="Picture 8" descr="Image result for .NET">
            <a:extLst>
              <a:ext uri="{FF2B5EF4-FFF2-40B4-BE49-F238E27FC236}">
                <a16:creationId xmlns:a16="http://schemas.microsoft.com/office/drawing/2014/main" id="{35613CD8-16C7-4237-A292-A68155933B1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58808" y="4975825"/>
            <a:ext cx="611937" cy="611937"/>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8" descr="Image result for Azure icon">
            <a:extLst>
              <a:ext uri="{FF2B5EF4-FFF2-40B4-BE49-F238E27FC236}">
                <a16:creationId xmlns:a16="http://schemas.microsoft.com/office/drawing/2014/main" id="{FF37ED86-9931-4A15-BF81-D81C5C01A2BD}"/>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410686" y="661207"/>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148" name="Rectangle 147">
            <a:extLst>
              <a:ext uri="{FF2B5EF4-FFF2-40B4-BE49-F238E27FC236}">
                <a16:creationId xmlns:a16="http://schemas.microsoft.com/office/drawing/2014/main" id="{3D470C5C-4550-4699-8CEC-5A0602410D15}"/>
              </a:ext>
            </a:extLst>
          </p:cNvPr>
          <p:cNvSpPr/>
          <p:nvPr userDrawn="1"/>
        </p:nvSpPr>
        <p:spPr>
          <a:xfrm>
            <a:off x="6306842" y="3319373"/>
            <a:ext cx="1920523" cy="422464"/>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149" name="Rectangle 148">
            <a:extLst>
              <a:ext uri="{FF2B5EF4-FFF2-40B4-BE49-F238E27FC236}">
                <a16:creationId xmlns:a16="http://schemas.microsoft.com/office/drawing/2014/main" id="{76BA0CE3-5783-42B8-B75F-E46284A3B093}"/>
              </a:ext>
            </a:extLst>
          </p:cNvPr>
          <p:cNvSpPr/>
          <p:nvPr userDrawn="1"/>
        </p:nvSpPr>
        <p:spPr>
          <a:xfrm>
            <a:off x="6298007" y="2824465"/>
            <a:ext cx="1917444" cy="425709"/>
          </a:xfrm>
          <a:prstGeom prst="rect">
            <a:avLst/>
          </a:prstGeom>
          <a:solidFill>
            <a:srgbClr val="0072C6"/>
          </a:solidFill>
          <a:ln w="10795" cap="flat" cmpd="sng" algn="ctr">
            <a:noFill/>
            <a:prstDash val="solid"/>
          </a:ln>
          <a:effectLst/>
        </p:spPr>
        <p:txBody>
          <a:bodyPr rtlCol="0" anchor="ctr"/>
          <a:lstStyle/>
          <a:p>
            <a:pPr lvl="0" algn="ctr" defTabSz="685668" fontAlgn="base">
              <a:spcBef>
                <a:spcPct val="0"/>
              </a:spcBef>
              <a:spcAft>
                <a:spcPct val="0"/>
              </a:spcAft>
            </a:pPr>
            <a:r>
              <a:rPr lang="en-US" sz="1200" kern="0" noProof="0">
                <a:gradFill>
                  <a:gsLst>
                    <a:gs pos="0">
                      <a:srgbClr val="FFFFFF"/>
                    </a:gs>
                    <a:gs pos="100000">
                      <a:srgbClr val="FFFFFF"/>
                    </a:gs>
                  </a:gsLst>
                  <a:lin ang="5400000" scaled="0"/>
                </a:gradFill>
                <a:latin typeface="Segoe UI"/>
                <a:cs typeface="Segoe UI Light" pitchFamily="34" charset="0"/>
              </a:rPr>
              <a:t>Windows Containers </a:t>
            </a:r>
          </a:p>
          <a:p>
            <a:pPr lvl="0" algn="ctr" defTabSz="685668" fontAlgn="base">
              <a:spcBef>
                <a:spcPct val="0"/>
              </a:spcBef>
              <a:spcAft>
                <a:spcPct val="0"/>
              </a:spcAft>
            </a:pPr>
            <a:r>
              <a:rPr lang="en-US" sz="1200" kern="0" noProof="0">
                <a:gradFill>
                  <a:gsLst>
                    <a:gs pos="0">
                      <a:srgbClr val="FFFFFF"/>
                    </a:gs>
                    <a:gs pos="100000">
                      <a:srgbClr val="FFFFFF"/>
                    </a:gs>
                  </a:gsLst>
                  <a:lin ang="5400000" scaled="0"/>
                </a:gradFill>
                <a:latin typeface="Segoe UI"/>
                <a:cs typeface="Segoe UI Light" pitchFamily="34" charset="0"/>
              </a:rPr>
              <a:t>on Kubernetes (ACS)</a:t>
            </a:r>
          </a:p>
        </p:txBody>
      </p:sp>
      <p:sp>
        <p:nvSpPr>
          <p:cNvPr id="150" name="Rectangle 149">
            <a:extLst>
              <a:ext uri="{FF2B5EF4-FFF2-40B4-BE49-F238E27FC236}">
                <a16:creationId xmlns:a16="http://schemas.microsoft.com/office/drawing/2014/main" id="{EB9A9592-3EBB-4130-B32E-8FCFE2E6156D}"/>
              </a:ext>
            </a:extLst>
          </p:cNvPr>
          <p:cNvSpPr/>
          <p:nvPr userDrawn="1"/>
        </p:nvSpPr>
        <p:spPr>
          <a:xfrm>
            <a:off x="903501" y="1849217"/>
            <a:ext cx="2145980" cy="2044902"/>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151" name="Rectangle 150">
            <a:extLst>
              <a:ext uri="{FF2B5EF4-FFF2-40B4-BE49-F238E27FC236}">
                <a16:creationId xmlns:a16="http://schemas.microsoft.com/office/drawing/2014/main" id="{CEA743CB-A264-4BC2-B8E6-FB61A78AC930}"/>
              </a:ext>
            </a:extLst>
          </p:cNvPr>
          <p:cNvSpPr/>
          <p:nvPr userDrawn="1"/>
        </p:nvSpPr>
        <p:spPr bwMode="auto">
          <a:xfrm>
            <a:off x="1194036" y="2118147"/>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152" name="Rectangle 151">
            <a:extLst>
              <a:ext uri="{FF2B5EF4-FFF2-40B4-BE49-F238E27FC236}">
                <a16:creationId xmlns:a16="http://schemas.microsoft.com/office/drawing/2014/main" id="{D630F9EF-6085-47E5-903B-485F7232D4B2}"/>
              </a:ext>
            </a:extLst>
          </p:cNvPr>
          <p:cNvSpPr/>
          <p:nvPr userDrawn="1"/>
        </p:nvSpPr>
        <p:spPr bwMode="auto">
          <a:xfrm>
            <a:off x="1194036" y="2462627"/>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153" name="Rectangle 152">
            <a:extLst>
              <a:ext uri="{FF2B5EF4-FFF2-40B4-BE49-F238E27FC236}">
                <a16:creationId xmlns:a16="http://schemas.microsoft.com/office/drawing/2014/main" id="{DB03D3B1-B47A-4A45-ACCD-30F850595C9A}"/>
              </a:ext>
            </a:extLst>
          </p:cNvPr>
          <p:cNvSpPr/>
          <p:nvPr userDrawn="1"/>
        </p:nvSpPr>
        <p:spPr bwMode="auto">
          <a:xfrm>
            <a:off x="1194036" y="2809403"/>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154" name="Rectangle 153">
            <a:extLst>
              <a:ext uri="{FF2B5EF4-FFF2-40B4-BE49-F238E27FC236}">
                <a16:creationId xmlns:a16="http://schemas.microsoft.com/office/drawing/2014/main" id="{CCEC2949-FA40-466C-98C4-3AD7D6D6AF9C}"/>
              </a:ext>
            </a:extLst>
          </p:cNvPr>
          <p:cNvSpPr/>
          <p:nvPr userDrawn="1"/>
        </p:nvSpPr>
        <p:spPr bwMode="auto">
          <a:xfrm>
            <a:off x="1194036" y="3148801"/>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155" name="Rectangle 154">
            <a:extLst>
              <a:ext uri="{FF2B5EF4-FFF2-40B4-BE49-F238E27FC236}">
                <a16:creationId xmlns:a16="http://schemas.microsoft.com/office/drawing/2014/main" id="{581F6E40-9C7C-422F-8004-0F88A3C5CA80}"/>
              </a:ext>
            </a:extLst>
          </p:cNvPr>
          <p:cNvSpPr/>
          <p:nvPr userDrawn="1"/>
        </p:nvSpPr>
        <p:spPr bwMode="auto">
          <a:xfrm>
            <a:off x="1194036" y="3488325"/>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156" name="Rectangle 155">
            <a:extLst>
              <a:ext uri="{FF2B5EF4-FFF2-40B4-BE49-F238E27FC236}">
                <a16:creationId xmlns:a16="http://schemas.microsoft.com/office/drawing/2014/main" id="{D47FB553-8496-4023-8410-6BF3930B2BDB}"/>
              </a:ext>
            </a:extLst>
          </p:cNvPr>
          <p:cNvSpPr/>
          <p:nvPr userDrawn="1"/>
        </p:nvSpPr>
        <p:spPr bwMode="auto">
          <a:xfrm>
            <a:off x="898730" y="3934426"/>
            <a:ext cx="2144631" cy="35535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157" name="Rectangle 156">
            <a:extLst>
              <a:ext uri="{FF2B5EF4-FFF2-40B4-BE49-F238E27FC236}">
                <a16:creationId xmlns:a16="http://schemas.microsoft.com/office/drawing/2014/main" id="{A29F089A-2920-4731-B588-39C57B60D759}"/>
              </a:ext>
            </a:extLst>
          </p:cNvPr>
          <p:cNvSpPr/>
          <p:nvPr userDrawn="1"/>
        </p:nvSpPr>
        <p:spPr>
          <a:xfrm>
            <a:off x="898730" y="4330519"/>
            <a:ext cx="2154333" cy="45053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85668" rtl="0" eaLnBrk="1" fontAlgn="base" latinLnBrk="0" hangingPunct="1">
              <a:lnSpc>
                <a:spcPct val="10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a:cs typeface="Segoe UI Light" pitchFamily="34" charset="0"/>
              </a:rPr>
              <a:t>(SQL, Oracle, MySQL,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158" name="Picture 4" descr="Image result for Windows Server logo">
            <a:extLst>
              <a:ext uri="{FF2B5EF4-FFF2-40B4-BE49-F238E27FC236}">
                <a16:creationId xmlns:a16="http://schemas.microsoft.com/office/drawing/2014/main" id="{4CC41248-8E54-4C9A-A54F-D36B95885519}"/>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4919" t="-3146" r="39847" b="30280"/>
          <a:stretch/>
        </p:blipFill>
        <p:spPr bwMode="auto">
          <a:xfrm>
            <a:off x="1504935" y="5619843"/>
            <a:ext cx="746284" cy="629403"/>
          </a:xfrm>
          <a:prstGeom prst="rect">
            <a:avLst/>
          </a:prstGeom>
          <a:noFill/>
          <a:extLst>
            <a:ext uri="{909E8E84-426E-40DD-AFC4-6F175D3DCCD1}">
              <a14:hiddenFill xmlns:a14="http://schemas.microsoft.com/office/drawing/2010/main">
                <a:solidFill>
                  <a:srgbClr val="FFFFFF"/>
                </a:solidFill>
              </a14:hiddenFill>
            </a:ext>
          </a:extLst>
        </p:spPr>
      </p:pic>
      <p:sp>
        <p:nvSpPr>
          <p:cNvPr id="159" name="Rectangle 158">
            <a:extLst>
              <a:ext uri="{FF2B5EF4-FFF2-40B4-BE49-F238E27FC236}">
                <a16:creationId xmlns:a16="http://schemas.microsoft.com/office/drawing/2014/main" id="{57F3EA29-874A-49A1-AE94-5824E8C941E3}"/>
              </a:ext>
            </a:extLst>
          </p:cNvPr>
          <p:cNvSpPr/>
          <p:nvPr userDrawn="1"/>
        </p:nvSpPr>
        <p:spPr>
          <a:xfrm>
            <a:off x="3735991" y="2309879"/>
            <a:ext cx="1917444" cy="428423"/>
          </a:xfrm>
          <a:prstGeom prst="rect">
            <a:avLst/>
          </a:prstGeom>
          <a:solidFill>
            <a:srgbClr val="860000"/>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SQL Server VM</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0" name="Rectangle 159">
            <a:extLst>
              <a:ext uri="{FF2B5EF4-FFF2-40B4-BE49-F238E27FC236}">
                <a16:creationId xmlns:a16="http://schemas.microsoft.com/office/drawing/2014/main" id="{A9E6889A-8F68-46BE-995F-DDF2C20A6B0D}"/>
              </a:ext>
            </a:extLst>
          </p:cNvPr>
          <p:cNvSpPr/>
          <p:nvPr userDrawn="1"/>
        </p:nvSpPr>
        <p:spPr>
          <a:xfrm>
            <a:off x="3735991" y="2792590"/>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161" name="Rectangle 160">
            <a:extLst>
              <a:ext uri="{FF2B5EF4-FFF2-40B4-BE49-F238E27FC236}">
                <a16:creationId xmlns:a16="http://schemas.microsoft.com/office/drawing/2014/main" id="{5634C1D6-CA5B-4BEF-B035-7D56CF24B24D}"/>
              </a:ext>
            </a:extLst>
          </p:cNvPr>
          <p:cNvSpPr/>
          <p:nvPr userDrawn="1"/>
        </p:nvSpPr>
        <p:spPr>
          <a:xfrm>
            <a:off x="3746102" y="3284904"/>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00" kern="0">
                <a:gradFill>
                  <a:gsLst>
                    <a:gs pos="0">
                      <a:srgbClr val="FFFFFF"/>
                    </a:gs>
                    <a:gs pos="100000">
                      <a:srgbClr val="FFFFFF"/>
                    </a:gs>
                  </a:gsLst>
                  <a:lin ang="5400000" scaled="0"/>
                </a:gradFill>
                <a:latin typeface="Segoe UI"/>
                <a:cs typeface="Segoe UI Light" pitchFamily="34" charset="0"/>
              </a:rPr>
              <a:t>Tools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5" name="Arrow: Chevron 164">
            <a:extLst>
              <a:ext uri="{FF2B5EF4-FFF2-40B4-BE49-F238E27FC236}">
                <a16:creationId xmlns:a16="http://schemas.microsoft.com/office/drawing/2014/main" id="{FA886F17-DD6F-4787-B8F2-EFC9FD26ED5F}"/>
              </a:ext>
            </a:extLst>
          </p:cNvPr>
          <p:cNvSpPr/>
          <p:nvPr userDrawn="1"/>
        </p:nvSpPr>
        <p:spPr>
          <a:xfrm>
            <a:off x="3443185" y="6468428"/>
            <a:ext cx="5078744" cy="29423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SHIFT</a:t>
            </a: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No re-architect, no code changes</a:t>
            </a:r>
          </a:p>
        </p:txBody>
      </p:sp>
      <p:sp>
        <p:nvSpPr>
          <p:cNvPr id="168" name="Rectangle 167">
            <a:extLst>
              <a:ext uri="{FF2B5EF4-FFF2-40B4-BE49-F238E27FC236}">
                <a16:creationId xmlns:a16="http://schemas.microsoft.com/office/drawing/2014/main" id="{310EB21B-0794-4621-B8B0-67D9EE5311CC}"/>
              </a:ext>
            </a:extLst>
          </p:cNvPr>
          <p:cNvSpPr/>
          <p:nvPr userDrawn="1"/>
        </p:nvSpPr>
        <p:spPr>
          <a:xfrm>
            <a:off x="3735991" y="3810077"/>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Deployment </a:t>
            </a:r>
            <a:r>
              <a:rPr lang="en-US" sz="1200" kern="0">
                <a:gradFill>
                  <a:gsLst>
                    <a:gs pos="0">
                      <a:srgbClr val="FFFFFF"/>
                    </a:gs>
                    <a:gs pos="100000">
                      <a:srgbClr val="FFFFFF"/>
                    </a:gs>
                  </a:gsLst>
                  <a:lin ang="5400000" scaled="0"/>
                </a:gradFill>
                <a:latin typeface="Segoe UI"/>
                <a:cs typeface="Segoe UI Light" pitchFamily="34" charset="0"/>
              </a:rPr>
              <a:t>Tools (Puppet, Chef,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Tree>
    <p:extLst>
      <p:ext uri="{BB962C8B-B14F-4D97-AF65-F5344CB8AC3E}">
        <p14:creationId xmlns:p14="http://schemas.microsoft.com/office/powerpoint/2010/main" val="53306858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906777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6981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47303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pt-BR"/>
              <a:t>Clique no ícone para adicionar uma imagem</a:t>
            </a:r>
            <a:endParaRPr lang="en-US" dirty="0"/>
          </a:p>
        </p:txBody>
      </p:sp>
    </p:spTree>
    <p:extLst>
      <p:ext uri="{BB962C8B-B14F-4D97-AF65-F5344CB8AC3E}">
        <p14:creationId xmlns:p14="http://schemas.microsoft.com/office/powerpoint/2010/main" val="321397674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9634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166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554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374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eaLnBrk="1" hangingPunct="1"/>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2374125018"/>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14067"/>
            <a:ext cx="11655840"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42584431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50" name="Rectangle 149">
            <a:extLst>
              <a:ext uri="{FF2B5EF4-FFF2-40B4-BE49-F238E27FC236}">
                <a16:creationId xmlns:a16="http://schemas.microsoft.com/office/drawing/2014/main" id="{89316AE8-D999-4D2C-93D0-0DE4F4A4D553}"/>
              </a:ext>
            </a:extLst>
          </p:cNvPr>
          <p:cNvSpPr/>
          <p:nvPr userDrawn="1"/>
        </p:nvSpPr>
        <p:spPr>
          <a:xfrm>
            <a:off x="726868" y="866526"/>
            <a:ext cx="2509965" cy="5542735"/>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151" name="Picture 8" descr="Image result for .NET">
            <a:extLst>
              <a:ext uri="{FF2B5EF4-FFF2-40B4-BE49-F238E27FC236}">
                <a16:creationId xmlns:a16="http://schemas.microsoft.com/office/drawing/2014/main" id="{F408C6B0-011F-48D0-ACA0-5848B686C32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639281" y="4973613"/>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152" name="Rectangle 151">
            <a:extLst>
              <a:ext uri="{FF2B5EF4-FFF2-40B4-BE49-F238E27FC236}">
                <a16:creationId xmlns:a16="http://schemas.microsoft.com/office/drawing/2014/main" id="{8EA0FBB8-DCDE-4DA9-837A-A1B776E383E5}"/>
              </a:ext>
            </a:extLst>
          </p:cNvPr>
          <p:cNvSpPr/>
          <p:nvPr userDrawn="1"/>
        </p:nvSpPr>
        <p:spPr>
          <a:xfrm>
            <a:off x="679455" y="839421"/>
            <a:ext cx="2629951"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53" name="Rectangle 152">
            <a:extLst>
              <a:ext uri="{FF2B5EF4-FFF2-40B4-BE49-F238E27FC236}">
                <a16:creationId xmlns:a16="http://schemas.microsoft.com/office/drawing/2014/main" id="{39A7AEF3-B48D-4211-86D7-6E6CC8F65BA6}"/>
              </a:ext>
            </a:extLst>
          </p:cNvPr>
          <p:cNvSpPr/>
          <p:nvPr userDrawn="1"/>
        </p:nvSpPr>
        <p:spPr>
          <a:xfrm>
            <a:off x="6023671" y="866525"/>
            <a:ext cx="2371403" cy="5542735"/>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54" name="Rectangle 153">
            <a:extLst>
              <a:ext uri="{FF2B5EF4-FFF2-40B4-BE49-F238E27FC236}">
                <a16:creationId xmlns:a16="http://schemas.microsoft.com/office/drawing/2014/main" id="{DFDEF062-8D02-4E6E-8328-FABF37DE3242}"/>
              </a:ext>
            </a:extLst>
          </p:cNvPr>
          <p:cNvSpPr/>
          <p:nvPr userDrawn="1"/>
        </p:nvSpPr>
        <p:spPr>
          <a:xfrm>
            <a:off x="6412783" y="837505"/>
            <a:ext cx="1687898" cy="594650"/>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DevOps-Ready</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p:txBody>
      </p:sp>
      <p:sp>
        <p:nvSpPr>
          <p:cNvPr id="155" name="Rectangle 154">
            <a:extLst>
              <a:ext uri="{FF2B5EF4-FFF2-40B4-BE49-F238E27FC236}">
                <a16:creationId xmlns:a16="http://schemas.microsoft.com/office/drawing/2014/main" id="{8A25F3E4-7357-4AF1-9884-E3D3C63460D4}"/>
              </a:ext>
            </a:extLst>
          </p:cNvPr>
          <p:cNvSpPr/>
          <p:nvPr userDrawn="1"/>
        </p:nvSpPr>
        <p:spPr>
          <a:xfrm>
            <a:off x="8604156" y="870519"/>
            <a:ext cx="2654730" cy="5542735"/>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56" name="Rectangle 155">
            <a:extLst>
              <a:ext uri="{FF2B5EF4-FFF2-40B4-BE49-F238E27FC236}">
                <a16:creationId xmlns:a16="http://schemas.microsoft.com/office/drawing/2014/main" id="{BB4FD665-F9E6-49FA-AF24-BDB15849331B}"/>
              </a:ext>
            </a:extLst>
          </p:cNvPr>
          <p:cNvSpPr/>
          <p:nvPr userDrawn="1"/>
        </p:nvSpPr>
        <p:spPr>
          <a:xfrm>
            <a:off x="9018327" y="830697"/>
            <a:ext cx="1885453"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Cloud-Optimized</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(Full PaaS)</a:t>
            </a:r>
          </a:p>
        </p:txBody>
      </p:sp>
      <p:sp>
        <p:nvSpPr>
          <p:cNvPr id="157" name="Rectangle 156">
            <a:extLst>
              <a:ext uri="{FF2B5EF4-FFF2-40B4-BE49-F238E27FC236}">
                <a16:creationId xmlns:a16="http://schemas.microsoft.com/office/drawing/2014/main" id="{000F583F-EC29-4D06-BAD5-0C6D77FC9B58}"/>
              </a:ext>
            </a:extLst>
          </p:cNvPr>
          <p:cNvSpPr/>
          <p:nvPr userDrawn="1"/>
        </p:nvSpPr>
        <p:spPr>
          <a:xfrm>
            <a:off x="6303630" y="2325336"/>
            <a:ext cx="1917444" cy="435273"/>
          </a:xfrm>
          <a:prstGeom prst="rect">
            <a:avLst/>
          </a:prstGeom>
          <a:solidFill>
            <a:srgbClr val="0072C6"/>
          </a:solidFill>
          <a:ln w="10795" cap="flat" cmpd="sng" algn="ctr">
            <a:noFill/>
            <a:prstDash val="solid"/>
          </a:ln>
          <a:effectLst/>
        </p:spPr>
        <p:txBody>
          <a:bodyPr rtlCol="0" anchor="ctr"/>
          <a:lstStyle/>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Windows Containers</a:t>
            </a:r>
          </a:p>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on Service Fabric</a:t>
            </a:r>
          </a:p>
        </p:txBody>
      </p:sp>
      <p:sp>
        <p:nvSpPr>
          <p:cNvPr id="158" name="Rectangle 157">
            <a:extLst>
              <a:ext uri="{FF2B5EF4-FFF2-40B4-BE49-F238E27FC236}">
                <a16:creationId xmlns:a16="http://schemas.microsoft.com/office/drawing/2014/main" id="{E668B825-6DF7-42A0-9D5B-8BF87AF6DA96}"/>
              </a:ext>
            </a:extLst>
          </p:cNvPr>
          <p:cNvSpPr/>
          <p:nvPr userDrawn="1"/>
        </p:nvSpPr>
        <p:spPr>
          <a:xfrm>
            <a:off x="6303630" y="1823179"/>
            <a:ext cx="1917444" cy="435273"/>
          </a:xfrm>
          <a:prstGeom prst="rect">
            <a:avLst/>
          </a:prstGeom>
          <a:solidFill>
            <a:srgbClr val="0072C6"/>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Windows Containers</a:t>
            </a:r>
          </a:p>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On VMs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59" name="Rectangle 158">
            <a:extLst>
              <a:ext uri="{FF2B5EF4-FFF2-40B4-BE49-F238E27FC236}">
                <a16:creationId xmlns:a16="http://schemas.microsoft.com/office/drawing/2014/main" id="{FC094553-7835-4191-A4E0-5D1AE52922FF}"/>
              </a:ext>
            </a:extLst>
          </p:cNvPr>
          <p:cNvSpPr/>
          <p:nvPr userDrawn="1"/>
        </p:nvSpPr>
        <p:spPr bwMode="auto">
          <a:xfrm>
            <a:off x="6303630" y="1390061"/>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60" name="Rectangle 159">
            <a:extLst>
              <a:ext uri="{FF2B5EF4-FFF2-40B4-BE49-F238E27FC236}">
                <a16:creationId xmlns:a16="http://schemas.microsoft.com/office/drawing/2014/main" id="{BE5F6C4A-8FB8-48C8-909E-651AA846A716}"/>
              </a:ext>
            </a:extLst>
          </p:cNvPr>
          <p:cNvSpPr/>
          <p:nvPr userDrawn="1"/>
        </p:nvSpPr>
        <p:spPr bwMode="auto">
          <a:xfrm>
            <a:off x="903501" y="1419619"/>
            <a:ext cx="2145980"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61" name="Rectangle 160">
            <a:extLst>
              <a:ext uri="{FF2B5EF4-FFF2-40B4-BE49-F238E27FC236}">
                <a16:creationId xmlns:a16="http://schemas.microsoft.com/office/drawing/2014/main" id="{DF5464BC-103B-4B25-B84E-194BA8FCDC2B}"/>
              </a:ext>
            </a:extLst>
          </p:cNvPr>
          <p:cNvSpPr/>
          <p:nvPr userDrawn="1"/>
        </p:nvSpPr>
        <p:spPr bwMode="auto">
          <a:xfrm>
            <a:off x="8910279" y="1384879"/>
            <a:ext cx="2020111"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Microservices</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62" name="Picture 161">
            <a:extLst>
              <a:ext uri="{FF2B5EF4-FFF2-40B4-BE49-F238E27FC236}">
                <a16:creationId xmlns:a16="http://schemas.microsoft.com/office/drawing/2014/main" id="{50199124-9341-45A3-8183-3978F5F639A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31233" y="5656131"/>
            <a:ext cx="594649" cy="594649"/>
          </a:xfrm>
          <a:prstGeom prst="rect">
            <a:avLst/>
          </a:prstGeom>
        </p:spPr>
      </p:pic>
      <p:pic>
        <p:nvPicPr>
          <p:cNvPr id="163" name="Picture 8" descr="Image result for .NET">
            <a:extLst>
              <a:ext uri="{FF2B5EF4-FFF2-40B4-BE49-F238E27FC236}">
                <a16:creationId xmlns:a16="http://schemas.microsoft.com/office/drawing/2014/main" id="{C708A54D-69DA-4322-97D7-B13D8AD9099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913944" y="4975825"/>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164" name="Rectangle 163">
            <a:extLst>
              <a:ext uri="{FF2B5EF4-FFF2-40B4-BE49-F238E27FC236}">
                <a16:creationId xmlns:a16="http://schemas.microsoft.com/office/drawing/2014/main" id="{830380A3-4858-4225-A29B-59B972CA4908}"/>
              </a:ext>
            </a:extLst>
          </p:cNvPr>
          <p:cNvSpPr/>
          <p:nvPr userDrawn="1"/>
        </p:nvSpPr>
        <p:spPr>
          <a:xfrm>
            <a:off x="8903252" y="2188416"/>
            <a:ext cx="2027138" cy="435273"/>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Orchestrators (SF or ACS)</a:t>
            </a:r>
          </a:p>
        </p:txBody>
      </p:sp>
      <p:sp>
        <p:nvSpPr>
          <p:cNvPr id="165" name="Rectangle 164">
            <a:extLst>
              <a:ext uri="{FF2B5EF4-FFF2-40B4-BE49-F238E27FC236}">
                <a16:creationId xmlns:a16="http://schemas.microsoft.com/office/drawing/2014/main" id="{6CF832F9-1413-4FC7-9C68-12144E9AD05E}"/>
              </a:ext>
            </a:extLst>
          </p:cNvPr>
          <p:cNvSpPr/>
          <p:nvPr userDrawn="1"/>
        </p:nvSpPr>
        <p:spPr>
          <a:xfrm>
            <a:off x="8908845" y="2682649"/>
            <a:ext cx="2027138" cy="435273"/>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Apps </a:t>
            </a:r>
          </a:p>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166" name="Rectangle 165">
            <a:extLst>
              <a:ext uri="{FF2B5EF4-FFF2-40B4-BE49-F238E27FC236}">
                <a16:creationId xmlns:a16="http://schemas.microsoft.com/office/drawing/2014/main" id="{D65750BA-07E5-4D36-BE2B-BB7B643B9737}"/>
              </a:ext>
            </a:extLst>
          </p:cNvPr>
          <p:cNvSpPr/>
          <p:nvPr userDrawn="1"/>
        </p:nvSpPr>
        <p:spPr>
          <a:xfrm>
            <a:off x="8908845" y="3181111"/>
            <a:ext cx="2027138" cy="435273"/>
          </a:xfrm>
          <a:prstGeom prst="rect">
            <a:avLst/>
          </a:prstGeom>
          <a:solidFill>
            <a:srgbClr val="589CCF"/>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Extended with serverless services (Azure Functions)</a:t>
            </a:r>
          </a:p>
        </p:txBody>
      </p:sp>
      <p:grpSp>
        <p:nvGrpSpPr>
          <p:cNvPr id="167" name="Group 166">
            <a:extLst>
              <a:ext uri="{FF2B5EF4-FFF2-40B4-BE49-F238E27FC236}">
                <a16:creationId xmlns:a16="http://schemas.microsoft.com/office/drawing/2014/main" id="{4D377FEA-07D3-49CF-991E-AF144B740F7D}"/>
              </a:ext>
            </a:extLst>
          </p:cNvPr>
          <p:cNvGrpSpPr/>
          <p:nvPr userDrawn="1"/>
        </p:nvGrpSpPr>
        <p:grpSpPr>
          <a:xfrm>
            <a:off x="8905507" y="4868344"/>
            <a:ext cx="2001755" cy="726482"/>
            <a:chOff x="8657058" y="4912759"/>
            <a:chExt cx="2001755" cy="726482"/>
          </a:xfrm>
        </p:grpSpPr>
        <p:cxnSp>
          <p:nvCxnSpPr>
            <p:cNvPr id="168" name="Straight Connector 167">
              <a:extLst>
                <a:ext uri="{FF2B5EF4-FFF2-40B4-BE49-F238E27FC236}">
                  <a16:creationId xmlns:a16="http://schemas.microsoft.com/office/drawing/2014/main" id="{67D63630-75BF-4176-AC29-7AC6545058D4}"/>
                </a:ext>
              </a:extLst>
            </p:cNvPr>
            <p:cNvCxnSpPr>
              <a:cxnSpLocks/>
            </p:cNvCxnSpPr>
            <p:nvPr/>
          </p:nvCxnSpPr>
          <p:spPr>
            <a:xfrm>
              <a:off x="8657058" y="5639241"/>
              <a:ext cx="200175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9" name="Oval 168">
              <a:extLst>
                <a:ext uri="{FF2B5EF4-FFF2-40B4-BE49-F238E27FC236}">
                  <a16:creationId xmlns:a16="http://schemas.microsoft.com/office/drawing/2014/main" id="{BFB54C37-ECF3-456F-AF59-4A831EEDA5EA}"/>
                </a:ext>
              </a:extLst>
            </p:cNvPr>
            <p:cNvSpPr/>
            <p:nvPr/>
          </p:nvSpPr>
          <p:spPr>
            <a:xfrm>
              <a:off x="9325287" y="4967270"/>
              <a:ext cx="615820" cy="6067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0" name="Picture 2" descr="Image result for &quot;.NET Core&quot; logo">
              <a:extLst>
                <a:ext uri="{FF2B5EF4-FFF2-40B4-BE49-F238E27FC236}">
                  <a16:creationId xmlns:a16="http://schemas.microsoft.com/office/drawing/2014/main" id="{50E574B3-F9BD-495B-9789-A187E53A7C7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437" y="4912759"/>
              <a:ext cx="688348" cy="688348"/>
            </a:xfrm>
            <a:prstGeom prst="rect">
              <a:avLst/>
            </a:prstGeom>
            <a:noFill/>
            <a:extLst>
              <a:ext uri="{909E8E84-426E-40DD-AFC4-6F175D3DCCD1}">
                <a14:hiddenFill xmlns:a14="http://schemas.microsoft.com/office/drawing/2010/main">
                  <a:solidFill>
                    <a:srgbClr val="FFFFFF"/>
                  </a:solidFill>
                </a14:hiddenFill>
              </a:ext>
            </a:extLst>
          </p:spPr>
        </p:pic>
      </p:grpSp>
      <p:sp>
        <p:nvSpPr>
          <p:cNvPr id="171" name="Rectangle 170">
            <a:extLst>
              <a:ext uri="{FF2B5EF4-FFF2-40B4-BE49-F238E27FC236}">
                <a16:creationId xmlns:a16="http://schemas.microsoft.com/office/drawing/2014/main" id="{99E12DC1-CDD8-4654-9B15-A39627D5FEE3}"/>
              </a:ext>
            </a:extLst>
          </p:cNvPr>
          <p:cNvSpPr/>
          <p:nvPr userDrawn="1"/>
        </p:nvSpPr>
        <p:spPr>
          <a:xfrm>
            <a:off x="6306841" y="3797565"/>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172" name="Rectangle 171">
            <a:extLst>
              <a:ext uri="{FF2B5EF4-FFF2-40B4-BE49-F238E27FC236}">
                <a16:creationId xmlns:a16="http://schemas.microsoft.com/office/drawing/2014/main" id="{8B4C1C9B-37E1-4AE0-994B-92022BB4A370}"/>
              </a:ext>
            </a:extLst>
          </p:cNvPr>
          <p:cNvSpPr/>
          <p:nvPr userDrawn="1"/>
        </p:nvSpPr>
        <p:spPr>
          <a:xfrm>
            <a:off x="6298008" y="4327633"/>
            <a:ext cx="1926277" cy="459480"/>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pic>
        <p:nvPicPr>
          <p:cNvPr id="174" name="Picture 173">
            <a:extLst>
              <a:ext uri="{FF2B5EF4-FFF2-40B4-BE49-F238E27FC236}">
                <a16:creationId xmlns:a16="http://schemas.microsoft.com/office/drawing/2014/main" id="{4435D888-A747-4145-B128-7E31E4FFF27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36204" y="5657912"/>
            <a:ext cx="594649" cy="594649"/>
          </a:xfrm>
          <a:prstGeom prst="rect">
            <a:avLst/>
          </a:prstGeom>
        </p:spPr>
      </p:pic>
      <p:pic>
        <p:nvPicPr>
          <p:cNvPr id="175" name="Picture 2" descr="Icon">
            <a:extLst>
              <a:ext uri="{FF2B5EF4-FFF2-40B4-BE49-F238E27FC236}">
                <a16:creationId xmlns:a16="http://schemas.microsoft.com/office/drawing/2014/main" id="{F7BDE879-863D-4B9C-B1E4-4794151D63E8}"/>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55128" y="5687467"/>
            <a:ext cx="476167" cy="571403"/>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16" descr="Image result for server icon">
            <a:extLst>
              <a:ext uri="{FF2B5EF4-FFF2-40B4-BE49-F238E27FC236}">
                <a16:creationId xmlns:a16="http://schemas.microsoft.com/office/drawing/2014/main" id="{F82CA0C1-49B8-4B25-B3A8-FAC8B689F8DE}"/>
              </a:ext>
            </a:extLst>
          </p:cNvPr>
          <p:cNvPicPr>
            <a:picLocks noChangeAspect="1" noChangeArrowheads="1"/>
          </p:cNvPicPr>
          <p:nvPr userDrawn="1"/>
        </p:nvPicPr>
        <p:blipFill>
          <a:blip r:embed="rId6">
            <a:biLevel thresh="75000"/>
            <a:extLst>
              <a:ext uri="{28A0092B-C50C-407E-A947-70E740481C1C}">
                <a14:useLocalDpi xmlns:a14="http://schemas.microsoft.com/office/drawing/2010/main" val="0"/>
              </a:ext>
            </a:extLst>
          </a:blip>
          <a:srcRect/>
          <a:stretch>
            <a:fillRect/>
          </a:stretch>
        </p:blipFill>
        <p:spPr bwMode="auto">
          <a:xfrm>
            <a:off x="682886" y="748833"/>
            <a:ext cx="342382" cy="342382"/>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18" descr="Image result for Azure icon">
            <a:extLst>
              <a:ext uri="{FF2B5EF4-FFF2-40B4-BE49-F238E27FC236}">
                <a16:creationId xmlns:a16="http://schemas.microsoft.com/office/drawing/2014/main" id="{C9C3E1ED-9D5F-4CCB-8260-2C89619B33B0}"/>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991171" y="661207"/>
            <a:ext cx="450505" cy="343982"/>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18" descr="Image result for Azure icon">
            <a:extLst>
              <a:ext uri="{FF2B5EF4-FFF2-40B4-BE49-F238E27FC236}">
                <a16:creationId xmlns:a16="http://schemas.microsoft.com/office/drawing/2014/main" id="{9E36D9A1-E5C4-481E-AD6F-39CB41F96CE9}"/>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568874" y="667427"/>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179" name="Rectangle 178">
            <a:extLst>
              <a:ext uri="{FF2B5EF4-FFF2-40B4-BE49-F238E27FC236}">
                <a16:creationId xmlns:a16="http://schemas.microsoft.com/office/drawing/2014/main" id="{BF71B9E4-76E3-4C6D-8338-B264CBD7B511}"/>
              </a:ext>
            </a:extLst>
          </p:cNvPr>
          <p:cNvSpPr/>
          <p:nvPr userDrawn="1"/>
        </p:nvSpPr>
        <p:spPr>
          <a:xfrm>
            <a:off x="3443186" y="866525"/>
            <a:ext cx="2371403" cy="5542735"/>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80" name="Rectangle 179">
            <a:extLst>
              <a:ext uri="{FF2B5EF4-FFF2-40B4-BE49-F238E27FC236}">
                <a16:creationId xmlns:a16="http://schemas.microsoft.com/office/drawing/2014/main" id="{B659CEB0-14D4-4FD9-A04F-ACEF606CCF5F}"/>
              </a:ext>
            </a:extLst>
          </p:cNvPr>
          <p:cNvSpPr/>
          <p:nvPr userDrawn="1"/>
        </p:nvSpPr>
        <p:spPr>
          <a:xfrm>
            <a:off x="3563093" y="837505"/>
            <a:ext cx="2226315" cy="594650"/>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a:t>
            </a:r>
          </a:p>
          <a:p>
            <a:pPr marL="0" marR="0" lvl="0" indent="0" algn="ctr" defTabSz="914225" rtl="0" eaLnBrk="1" fontAlgn="auto" latinLnBrk="0" hangingPunct="1">
              <a:lnSpc>
                <a:spcPct val="100000"/>
              </a:lnSpc>
              <a:spcBef>
                <a:spcPts val="0"/>
              </a:spcBef>
              <a:spcAft>
                <a:spcPts val="0"/>
              </a:spcAft>
              <a:buClrTx/>
              <a:buSzTx/>
              <a:buFontTx/>
              <a:buNone/>
              <a:tabLst/>
              <a:defRPr/>
            </a:pPr>
            <a:r>
              <a:rPr lang="en-US" sz="1600" b="1">
                <a:solidFill>
                  <a:prstClr val="black"/>
                </a:solidFill>
                <a:latin typeface="Segoe UI" panose="020B0502040204020203" pitchFamily="34" charset="0"/>
                <a:cs typeface="Segoe UI" panose="020B0502040204020203" pitchFamily="34" charset="0"/>
              </a:rPr>
              <a:t>Infrastructure-Ready</a:t>
            </a:r>
          </a:p>
        </p:txBody>
      </p:sp>
      <p:sp>
        <p:nvSpPr>
          <p:cNvPr id="181" name="Rectangle 180">
            <a:extLst>
              <a:ext uri="{FF2B5EF4-FFF2-40B4-BE49-F238E27FC236}">
                <a16:creationId xmlns:a16="http://schemas.microsoft.com/office/drawing/2014/main" id="{860889A8-FEDC-4D65-8C7C-38ACF18C4820}"/>
              </a:ext>
            </a:extLst>
          </p:cNvPr>
          <p:cNvSpPr/>
          <p:nvPr userDrawn="1"/>
        </p:nvSpPr>
        <p:spPr>
          <a:xfrm>
            <a:off x="3728765" y="1817395"/>
            <a:ext cx="1917444" cy="441058"/>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182" name="Rectangle 181">
            <a:extLst>
              <a:ext uri="{FF2B5EF4-FFF2-40B4-BE49-F238E27FC236}">
                <a16:creationId xmlns:a16="http://schemas.microsoft.com/office/drawing/2014/main" id="{29AE577B-6648-4413-8E8D-8835E32C1D1F}"/>
              </a:ext>
            </a:extLst>
          </p:cNvPr>
          <p:cNvSpPr/>
          <p:nvPr userDrawn="1"/>
        </p:nvSpPr>
        <p:spPr bwMode="auto">
          <a:xfrm>
            <a:off x="3723145" y="1390061"/>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83" name="Picture 182">
            <a:extLst>
              <a:ext uri="{FF2B5EF4-FFF2-40B4-BE49-F238E27FC236}">
                <a16:creationId xmlns:a16="http://schemas.microsoft.com/office/drawing/2014/main" id="{8E7B4661-5853-41CA-B629-1B988C733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76097" y="5656131"/>
            <a:ext cx="594649" cy="594649"/>
          </a:xfrm>
          <a:prstGeom prst="rect">
            <a:avLst/>
          </a:prstGeom>
        </p:spPr>
      </p:pic>
      <p:pic>
        <p:nvPicPr>
          <p:cNvPr id="184" name="Picture 8" descr="Image result for .NET">
            <a:extLst>
              <a:ext uri="{FF2B5EF4-FFF2-40B4-BE49-F238E27FC236}">
                <a16:creationId xmlns:a16="http://schemas.microsoft.com/office/drawing/2014/main" id="{D844FC96-91D1-4252-B3D9-6CB387C8EF2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58808" y="4975825"/>
            <a:ext cx="611937" cy="611937"/>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18" descr="Image result for Azure icon">
            <a:extLst>
              <a:ext uri="{FF2B5EF4-FFF2-40B4-BE49-F238E27FC236}">
                <a16:creationId xmlns:a16="http://schemas.microsoft.com/office/drawing/2014/main" id="{0CFF7F01-0ECA-46FE-BD91-04793D85366A}"/>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410686" y="661207"/>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186" name="Rectangle 185">
            <a:extLst>
              <a:ext uri="{FF2B5EF4-FFF2-40B4-BE49-F238E27FC236}">
                <a16:creationId xmlns:a16="http://schemas.microsoft.com/office/drawing/2014/main" id="{EFB3FEF4-2D6E-478C-AFF9-0542DB7708A8}"/>
              </a:ext>
            </a:extLst>
          </p:cNvPr>
          <p:cNvSpPr/>
          <p:nvPr userDrawn="1"/>
        </p:nvSpPr>
        <p:spPr>
          <a:xfrm>
            <a:off x="6306842" y="3319373"/>
            <a:ext cx="1920523" cy="422464"/>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187" name="Rectangle 186">
            <a:extLst>
              <a:ext uri="{FF2B5EF4-FFF2-40B4-BE49-F238E27FC236}">
                <a16:creationId xmlns:a16="http://schemas.microsoft.com/office/drawing/2014/main" id="{C5CE9996-FE1D-4578-B165-92F6DBA8682F}"/>
              </a:ext>
            </a:extLst>
          </p:cNvPr>
          <p:cNvSpPr/>
          <p:nvPr userDrawn="1"/>
        </p:nvSpPr>
        <p:spPr>
          <a:xfrm>
            <a:off x="6298007" y="2824465"/>
            <a:ext cx="1917444" cy="425709"/>
          </a:xfrm>
          <a:prstGeom prst="rect">
            <a:avLst/>
          </a:prstGeom>
          <a:solidFill>
            <a:srgbClr val="0072C6"/>
          </a:solidFill>
          <a:ln w="10795" cap="flat" cmpd="sng" algn="ctr">
            <a:noFill/>
            <a:prstDash val="solid"/>
          </a:ln>
          <a:effectLst/>
        </p:spPr>
        <p:txBody>
          <a:bodyPr rtlCol="0" anchor="ctr"/>
          <a:lstStyle/>
          <a:p>
            <a:pPr lvl="0" algn="ctr" defTabSz="685668" fontAlgn="base">
              <a:spcBef>
                <a:spcPct val="0"/>
              </a:spcBef>
              <a:spcAft>
                <a:spcPct val="0"/>
              </a:spcAft>
            </a:pPr>
            <a:r>
              <a:rPr lang="en-US" sz="1200" kern="0" noProof="0">
                <a:gradFill>
                  <a:gsLst>
                    <a:gs pos="0">
                      <a:srgbClr val="FFFFFF"/>
                    </a:gs>
                    <a:gs pos="100000">
                      <a:srgbClr val="FFFFFF"/>
                    </a:gs>
                  </a:gsLst>
                  <a:lin ang="5400000" scaled="0"/>
                </a:gradFill>
                <a:latin typeface="Segoe UI"/>
                <a:cs typeface="Segoe UI Light" pitchFamily="34" charset="0"/>
              </a:rPr>
              <a:t>Windows Containers </a:t>
            </a:r>
          </a:p>
          <a:p>
            <a:pPr lvl="0" algn="ctr" defTabSz="685668" fontAlgn="base">
              <a:spcBef>
                <a:spcPct val="0"/>
              </a:spcBef>
              <a:spcAft>
                <a:spcPct val="0"/>
              </a:spcAft>
            </a:pPr>
            <a:r>
              <a:rPr lang="en-US" sz="1200" kern="0" noProof="0">
                <a:gradFill>
                  <a:gsLst>
                    <a:gs pos="0">
                      <a:srgbClr val="FFFFFF"/>
                    </a:gs>
                    <a:gs pos="100000">
                      <a:srgbClr val="FFFFFF"/>
                    </a:gs>
                  </a:gsLst>
                  <a:lin ang="5400000" scaled="0"/>
                </a:gradFill>
                <a:latin typeface="Segoe UI"/>
                <a:cs typeface="Segoe UI Light" pitchFamily="34" charset="0"/>
              </a:rPr>
              <a:t>on Kubernetes (ACS)</a:t>
            </a:r>
          </a:p>
        </p:txBody>
      </p:sp>
      <p:sp>
        <p:nvSpPr>
          <p:cNvPr id="188" name="Rectangle 187">
            <a:extLst>
              <a:ext uri="{FF2B5EF4-FFF2-40B4-BE49-F238E27FC236}">
                <a16:creationId xmlns:a16="http://schemas.microsoft.com/office/drawing/2014/main" id="{C4B650B6-E7E5-4D4D-ACB7-D314595DC2A7}"/>
              </a:ext>
            </a:extLst>
          </p:cNvPr>
          <p:cNvSpPr/>
          <p:nvPr userDrawn="1"/>
        </p:nvSpPr>
        <p:spPr>
          <a:xfrm>
            <a:off x="903501" y="1849217"/>
            <a:ext cx="2145980" cy="2044902"/>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189" name="Rectangle 188">
            <a:extLst>
              <a:ext uri="{FF2B5EF4-FFF2-40B4-BE49-F238E27FC236}">
                <a16:creationId xmlns:a16="http://schemas.microsoft.com/office/drawing/2014/main" id="{400C8611-7BD6-4EBF-94BC-62DEB3822EBE}"/>
              </a:ext>
            </a:extLst>
          </p:cNvPr>
          <p:cNvSpPr/>
          <p:nvPr userDrawn="1"/>
        </p:nvSpPr>
        <p:spPr bwMode="auto">
          <a:xfrm>
            <a:off x="1194036" y="2118147"/>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190" name="Rectangle 189">
            <a:extLst>
              <a:ext uri="{FF2B5EF4-FFF2-40B4-BE49-F238E27FC236}">
                <a16:creationId xmlns:a16="http://schemas.microsoft.com/office/drawing/2014/main" id="{2F867EE0-06DC-4458-81CC-EFDCE0BB8C60}"/>
              </a:ext>
            </a:extLst>
          </p:cNvPr>
          <p:cNvSpPr/>
          <p:nvPr userDrawn="1"/>
        </p:nvSpPr>
        <p:spPr bwMode="auto">
          <a:xfrm>
            <a:off x="1194036" y="2462627"/>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191" name="Rectangle 190">
            <a:extLst>
              <a:ext uri="{FF2B5EF4-FFF2-40B4-BE49-F238E27FC236}">
                <a16:creationId xmlns:a16="http://schemas.microsoft.com/office/drawing/2014/main" id="{627E6BDE-1A00-4C6E-8078-F2838A720DE5}"/>
              </a:ext>
            </a:extLst>
          </p:cNvPr>
          <p:cNvSpPr/>
          <p:nvPr userDrawn="1"/>
        </p:nvSpPr>
        <p:spPr bwMode="auto">
          <a:xfrm>
            <a:off x="1194036" y="2809403"/>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192" name="Rectangle 191">
            <a:extLst>
              <a:ext uri="{FF2B5EF4-FFF2-40B4-BE49-F238E27FC236}">
                <a16:creationId xmlns:a16="http://schemas.microsoft.com/office/drawing/2014/main" id="{99026730-800C-477A-B8B6-0C5E0AF67E59}"/>
              </a:ext>
            </a:extLst>
          </p:cNvPr>
          <p:cNvSpPr/>
          <p:nvPr userDrawn="1"/>
        </p:nvSpPr>
        <p:spPr bwMode="auto">
          <a:xfrm>
            <a:off x="1194036" y="3148801"/>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193" name="Rectangle 192">
            <a:extLst>
              <a:ext uri="{FF2B5EF4-FFF2-40B4-BE49-F238E27FC236}">
                <a16:creationId xmlns:a16="http://schemas.microsoft.com/office/drawing/2014/main" id="{6B41170A-B942-4F75-A023-7FFA4BB83718}"/>
              </a:ext>
            </a:extLst>
          </p:cNvPr>
          <p:cNvSpPr/>
          <p:nvPr userDrawn="1"/>
        </p:nvSpPr>
        <p:spPr bwMode="auto">
          <a:xfrm>
            <a:off x="1194036" y="3488325"/>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194" name="Rectangle 193">
            <a:extLst>
              <a:ext uri="{FF2B5EF4-FFF2-40B4-BE49-F238E27FC236}">
                <a16:creationId xmlns:a16="http://schemas.microsoft.com/office/drawing/2014/main" id="{306A72E4-36F3-44D5-880A-B16419115DA0}"/>
              </a:ext>
            </a:extLst>
          </p:cNvPr>
          <p:cNvSpPr/>
          <p:nvPr userDrawn="1"/>
        </p:nvSpPr>
        <p:spPr bwMode="auto">
          <a:xfrm>
            <a:off x="898730" y="3934426"/>
            <a:ext cx="2144631" cy="35535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195" name="Rectangle 194">
            <a:extLst>
              <a:ext uri="{FF2B5EF4-FFF2-40B4-BE49-F238E27FC236}">
                <a16:creationId xmlns:a16="http://schemas.microsoft.com/office/drawing/2014/main" id="{C9F3192A-A363-4123-97D0-29F3DD83EC47}"/>
              </a:ext>
            </a:extLst>
          </p:cNvPr>
          <p:cNvSpPr/>
          <p:nvPr userDrawn="1"/>
        </p:nvSpPr>
        <p:spPr>
          <a:xfrm>
            <a:off x="898730" y="4330519"/>
            <a:ext cx="2154333" cy="45053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85668" rtl="0" eaLnBrk="1" fontAlgn="base" latinLnBrk="0" hangingPunct="1">
              <a:lnSpc>
                <a:spcPct val="10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a:cs typeface="Segoe UI Light" pitchFamily="34" charset="0"/>
              </a:rPr>
              <a:t>(SQL, Oracle, MySQL,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196" name="Picture 4" descr="Image result for Windows Server logo">
            <a:extLst>
              <a:ext uri="{FF2B5EF4-FFF2-40B4-BE49-F238E27FC236}">
                <a16:creationId xmlns:a16="http://schemas.microsoft.com/office/drawing/2014/main" id="{6F92A35D-D020-4A86-8A90-DC3E248449B4}"/>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l="24919" t="-3146" r="39847" b="30280"/>
          <a:stretch/>
        </p:blipFill>
        <p:spPr bwMode="auto">
          <a:xfrm>
            <a:off x="1504935" y="5619843"/>
            <a:ext cx="746284" cy="629403"/>
          </a:xfrm>
          <a:prstGeom prst="rect">
            <a:avLst/>
          </a:prstGeom>
          <a:noFill/>
          <a:extLst>
            <a:ext uri="{909E8E84-426E-40DD-AFC4-6F175D3DCCD1}">
              <a14:hiddenFill xmlns:a14="http://schemas.microsoft.com/office/drawing/2010/main">
                <a:solidFill>
                  <a:srgbClr val="FFFFFF"/>
                </a:solidFill>
              </a14:hiddenFill>
            </a:ext>
          </a:extLst>
        </p:spPr>
      </p:pic>
      <p:sp>
        <p:nvSpPr>
          <p:cNvPr id="197" name="Rectangle 196">
            <a:extLst>
              <a:ext uri="{FF2B5EF4-FFF2-40B4-BE49-F238E27FC236}">
                <a16:creationId xmlns:a16="http://schemas.microsoft.com/office/drawing/2014/main" id="{479C384F-EA91-4A7C-92E8-62030035E34A}"/>
              </a:ext>
            </a:extLst>
          </p:cNvPr>
          <p:cNvSpPr/>
          <p:nvPr userDrawn="1"/>
        </p:nvSpPr>
        <p:spPr>
          <a:xfrm>
            <a:off x="3735991" y="2309879"/>
            <a:ext cx="1917444" cy="428423"/>
          </a:xfrm>
          <a:prstGeom prst="rect">
            <a:avLst/>
          </a:prstGeom>
          <a:solidFill>
            <a:srgbClr val="860000"/>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SQL Server VM</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98" name="Rectangle 197">
            <a:extLst>
              <a:ext uri="{FF2B5EF4-FFF2-40B4-BE49-F238E27FC236}">
                <a16:creationId xmlns:a16="http://schemas.microsoft.com/office/drawing/2014/main" id="{6A5545F4-4258-49A2-ADC0-78BEE777AACF}"/>
              </a:ext>
            </a:extLst>
          </p:cNvPr>
          <p:cNvSpPr/>
          <p:nvPr userDrawn="1"/>
        </p:nvSpPr>
        <p:spPr>
          <a:xfrm>
            <a:off x="3735991" y="2792590"/>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199" name="Rectangle 198">
            <a:extLst>
              <a:ext uri="{FF2B5EF4-FFF2-40B4-BE49-F238E27FC236}">
                <a16:creationId xmlns:a16="http://schemas.microsoft.com/office/drawing/2014/main" id="{14AF090E-F895-4658-9356-13939346AAFD}"/>
              </a:ext>
            </a:extLst>
          </p:cNvPr>
          <p:cNvSpPr/>
          <p:nvPr userDrawn="1"/>
        </p:nvSpPr>
        <p:spPr>
          <a:xfrm>
            <a:off x="3746102" y="3284904"/>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00" kern="0">
                <a:gradFill>
                  <a:gsLst>
                    <a:gs pos="0">
                      <a:srgbClr val="FFFFFF"/>
                    </a:gs>
                    <a:gs pos="100000">
                      <a:srgbClr val="FFFFFF"/>
                    </a:gs>
                  </a:gsLst>
                  <a:lin ang="5400000" scaled="0"/>
                </a:gradFill>
                <a:latin typeface="Segoe UI"/>
                <a:cs typeface="Segoe UI Light" pitchFamily="34" charset="0"/>
              </a:rPr>
              <a:t>Tools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00" name="Rectangle 199">
            <a:extLst>
              <a:ext uri="{FF2B5EF4-FFF2-40B4-BE49-F238E27FC236}">
                <a16:creationId xmlns:a16="http://schemas.microsoft.com/office/drawing/2014/main" id="{4DD4CC3F-320A-43D7-B506-C08AF8888049}"/>
              </a:ext>
            </a:extLst>
          </p:cNvPr>
          <p:cNvSpPr/>
          <p:nvPr userDrawn="1"/>
        </p:nvSpPr>
        <p:spPr>
          <a:xfrm>
            <a:off x="8913263" y="4083812"/>
            <a:ext cx="2018304" cy="31941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01" name="Rectangle 200">
            <a:extLst>
              <a:ext uri="{FF2B5EF4-FFF2-40B4-BE49-F238E27FC236}">
                <a16:creationId xmlns:a16="http://schemas.microsoft.com/office/drawing/2014/main" id="{29C400CB-27BE-4569-9612-0F6D8004CC56}"/>
              </a:ext>
            </a:extLst>
          </p:cNvPr>
          <p:cNvSpPr/>
          <p:nvPr userDrawn="1"/>
        </p:nvSpPr>
        <p:spPr>
          <a:xfrm>
            <a:off x="8908845" y="4456930"/>
            <a:ext cx="2027602" cy="329440"/>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202" name="Rectangle 201">
            <a:extLst>
              <a:ext uri="{FF2B5EF4-FFF2-40B4-BE49-F238E27FC236}">
                <a16:creationId xmlns:a16="http://schemas.microsoft.com/office/drawing/2014/main" id="{4EA9E08E-5EDB-4F09-92F0-09506B67E66E}"/>
              </a:ext>
            </a:extLst>
          </p:cNvPr>
          <p:cNvSpPr/>
          <p:nvPr userDrawn="1"/>
        </p:nvSpPr>
        <p:spPr>
          <a:xfrm>
            <a:off x="8908846" y="3679574"/>
            <a:ext cx="2021545" cy="34209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SQL-DB / No-SQL / Big Data</a:t>
            </a:r>
          </a:p>
        </p:txBody>
      </p:sp>
      <p:sp>
        <p:nvSpPr>
          <p:cNvPr id="204" name="Arrow: Chevron 203">
            <a:extLst>
              <a:ext uri="{FF2B5EF4-FFF2-40B4-BE49-F238E27FC236}">
                <a16:creationId xmlns:a16="http://schemas.microsoft.com/office/drawing/2014/main" id="{D007C653-7090-4A1D-BA9D-9AC5685D5164}"/>
              </a:ext>
            </a:extLst>
          </p:cNvPr>
          <p:cNvSpPr/>
          <p:nvPr userDrawn="1"/>
        </p:nvSpPr>
        <p:spPr>
          <a:xfrm>
            <a:off x="3443185" y="6468428"/>
            <a:ext cx="5078744" cy="29423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SHIFT</a:t>
            </a: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No re-architect, no code changes</a:t>
            </a:r>
          </a:p>
        </p:txBody>
      </p:sp>
      <p:sp>
        <p:nvSpPr>
          <p:cNvPr id="205" name="Arrow: Chevron 204">
            <a:extLst>
              <a:ext uri="{FF2B5EF4-FFF2-40B4-BE49-F238E27FC236}">
                <a16:creationId xmlns:a16="http://schemas.microsoft.com/office/drawing/2014/main" id="{1B84A435-8CF0-498C-A5C0-001016D1CB3B}"/>
              </a:ext>
            </a:extLst>
          </p:cNvPr>
          <p:cNvSpPr/>
          <p:nvPr userDrawn="1"/>
        </p:nvSpPr>
        <p:spPr>
          <a:xfrm>
            <a:off x="8521930" y="6466613"/>
            <a:ext cx="2771634" cy="29604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06" name="Rectangle 205">
            <a:extLst>
              <a:ext uri="{FF2B5EF4-FFF2-40B4-BE49-F238E27FC236}">
                <a16:creationId xmlns:a16="http://schemas.microsoft.com/office/drawing/2014/main" id="{A361E1EB-ADEC-460C-ADFB-51A55981456E}"/>
              </a:ext>
            </a:extLst>
          </p:cNvPr>
          <p:cNvSpPr/>
          <p:nvPr userDrawn="1"/>
        </p:nvSpPr>
        <p:spPr>
          <a:xfrm>
            <a:off x="8550503" y="6448738"/>
            <a:ext cx="2761526" cy="312073"/>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Architected &amp; dev. for the cloud</a:t>
            </a:r>
            <a:endPar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07" name="Rectangle 206">
            <a:extLst>
              <a:ext uri="{FF2B5EF4-FFF2-40B4-BE49-F238E27FC236}">
                <a16:creationId xmlns:a16="http://schemas.microsoft.com/office/drawing/2014/main" id="{46BE0466-533E-4EF9-BAD1-D39546BEE806}"/>
              </a:ext>
            </a:extLst>
          </p:cNvPr>
          <p:cNvSpPr/>
          <p:nvPr userDrawn="1"/>
        </p:nvSpPr>
        <p:spPr>
          <a:xfrm>
            <a:off x="3735991" y="3810077"/>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Deployment </a:t>
            </a:r>
            <a:r>
              <a:rPr lang="en-US" sz="1200" kern="0">
                <a:gradFill>
                  <a:gsLst>
                    <a:gs pos="0">
                      <a:srgbClr val="FFFFFF"/>
                    </a:gs>
                    <a:gs pos="100000">
                      <a:srgbClr val="FFFFFF"/>
                    </a:gs>
                  </a:gsLst>
                  <a:lin ang="5400000" scaled="0"/>
                </a:gradFill>
                <a:latin typeface="Segoe UI"/>
                <a:cs typeface="Segoe UI Light" pitchFamily="34" charset="0"/>
              </a:rPr>
              <a:t>Tools (Puppet, Chef,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08" name="Rectangle 207">
            <a:extLst>
              <a:ext uri="{FF2B5EF4-FFF2-40B4-BE49-F238E27FC236}">
                <a16:creationId xmlns:a16="http://schemas.microsoft.com/office/drawing/2014/main" id="{DBA4F0B1-053E-41BE-A7D3-8F90BB21656C}"/>
              </a:ext>
            </a:extLst>
          </p:cNvPr>
          <p:cNvSpPr/>
          <p:nvPr userDrawn="1"/>
        </p:nvSpPr>
        <p:spPr bwMode="auto">
          <a:xfrm>
            <a:off x="8910279" y="1796791"/>
            <a:ext cx="2020111"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Tree>
    <p:extLst>
      <p:ext uri="{BB962C8B-B14F-4D97-AF65-F5344CB8AC3E}">
        <p14:creationId xmlns:p14="http://schemas.microsoft.com/office/powerpoint/2010/main" val="286088455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31315713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631994654"/>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pt-BR"/>
              <a:t>Clique para editar o título Mestre</a:t>
            </a:r>
            <a:endParaRPr lang="en-US" dirty="0"/>
          </a:p>
        </p:txBody>
      </p:sp>
    </p:spTree>
    <p:extLst>
      <p:ext uri="{BB962C8B-B14F-4D97-AF65-F5344CB8AC3E}">
        <p14:creationId xmlns:p14="http://schemas.microsoft.com/office/powerpoint/2010/main" val="8225009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226361669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_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Tree>
    <p:extLst>
      <p:ext uri="{BB962C8B-B14F-4D97-AF65-F5344CB8AC3E}">
        <p14:creationId xmlns:p14="http://schemas.microsoft.com/office/powerpoint/2010/main" val="217021304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atacenter 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54" y="1"/>
            <a:ext cx="12198397" cy="6895070"/>
          </a:xfrm>
          <a:prstGeom prst="rect">
            <a:avLst/>
          </a:prstGeom>
        </p:spPr>
      </p:pic>
      <p:sp>
        <p:nvSpPr>
          <p:cNvPr id="27" name="Rectangle 26"/>
          <p:cNvSpPr/>
          <p:nvPr userDrawn="1"/>
        </p:nvSpPr>
        <p:spPr>
          <a:xfrm>
            <a:off x="1" y="0"/>
            <a:ext cx="12192000" cy="6994525"/>
          </a:xfrm>
          <a:prstGeom prst="rect">
            <a:avLst/>
          </a:prstGeom>
          <a:gradFill>
            <a:gsLst>
              <a:gs pos="64000">
                <a:schemeClr val="bg1">
                  <a:alpha val="0"/>
                </a:schemeClr>
              </a:gs>
              <a:gs pos="100000">
                <a:schemeClr val="bg1">
                  <a:alpha val="60000"/>
                  <a:lumMod val="0"/>
                  <a:lumOff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3" name="Rectangle 2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409945" y="1413776"/>
            <a:ext cx="5332362" cy="2095332"/>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409944" y="3540977"/>
            <a:ext cx="5340096" cy="830997"/>
          </a:xfrm>
        </p:spPr>
        <p:txBody>
          <a:bodyPr lIns="393192" bIns="393192" anchor="b" anchorCtr="0"/>
          <a:lstStyle>
            <a:lvl1pPr marL="0" indent="0">
              <a:buNone/>
              <a:defRPr sz="2800">
                <a:solidFill>
                  <a:schemeClr val="bg1"/>
                </a:solidFill>
              </a:defRPr>
            </a:lvl1pPr>
          </a:lstStyle>
          <a:p>
            <a:pPr lvl="0"/>
            <a:r>
              <a:rPr lang="en-US" dirty="0"/>
              <a:t>Subtitle</a:t>
            </a:r>
          </a:p>
        </p:txBody>
      </p:sp>
      <p:pic>
        <p:nvPicPr>
          <p:cNvPr id="8" name="Picture 7"/>
          <p:cNvPicPr>
            <a:picLocks noChangeAspect="1"/>
          </p:cNvPicPr>
          <p:nvPr userDrawn="1"/>
        </p:nvPicPr>
        <p:blipFill>
          <a:blip r:embed="rId3"/>
          <a:stretch>
            <a:fillRect/>
          </a:stretch>
        </p:blipFill>
        <p:spPr>
          <a:xfrm>
            <a:off x="9678928" y="434680"/>
            <a:ext cx="2091198" cy="449313"/>
          </a:xfrm>
          <a:prstGeom prst="rect">
            <a:avLst/>
          </a:prstGeom>
        </p:spPr>
      </p:pic>
    </p:spTree>
    <p:extLst>
      <p:ext uri="{BB962C8B-B14F-4D97-AF65-F5344CB8AC3E}">
        <p14:creationId xmlns:p14="http://schemas.microsoft.com/office/powerpoint/2010/main" val="45808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998"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5"/>
            <a:ext cx="8964186" cy="1792326"/>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‹nº›</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8" y="470410"/>
            <a:ext cx="1606863" cy="352152"/>
          </a:xfrm>
          <a:prstGeom prst="rect">
            <a:avLst/>
          </a:prstGeom>
        </p:spPr>
      </p:pic>
    </p:spTree>
    <p:extLst>
      <p:ext uri="{BB962C8B-B14F-4D97-AF65-F5344CB8AC3E}">
        <p14:creationId xmlns:p14="http://schemas.microsoft.com/office/powerpoint/2010/main" val="38051242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82">
          <p15:clr>
            <a:srgbClr val="C35EA4"/>
          </p15:clr>
        </p15:guide>
        <p15:guide id="2" pos="7398">
          <p15:clr>
            <a:srgbClr val="C35EA4"/>
          </p15:clr>
        </p15:guide>
        <p15:guide id="3" orient="horz" pos="296">
          <p15:clr>
            <a:srgbClr val="C35EA4"/>
          </p15:clr>
        </p15:guide>
        <p15:guide id="4" orient="horz" pos="4024">
          <p15:clr>
            <a:srgbClr val="C35E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523633"/>
          </a:xfrm>
        </p:spPr>
        <p:txBody>
          <a:bodyPr lIns="393192" bIns="91440"/>
          <a:lstStyle>
            <a:lvl1pPr marL="0" indent="0">
              <a:buNone/>
              <a:defRPr sz="2800">
                <a:solidFill>
                  <a:schemeClr val="tx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308672672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_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Tree>
    <p:extLst>
      <p:ext uri="{BB962C8B-B14F-4D97-AF65-F5344CB8AC3E}">
        <p14:creationId xmlns:p14="http://schemas.microsoft.com/office/powerpoint/2010/main" val="2772927926"/>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523633"/>
          </a:xfrm>
        </p:spPr>
        <p:txBody>
          <a:bodyPr/>
          <a:lstStyle>
            <a:lvl1pPr marL="0" indent="0">
              <a:buNone/>
              <a:defRPr/>
            </a:lvl1pPr>
          </a:lstStyle>
          <a:p>
            <a:r>
              <a:rPr lang="pt-BR"/>
              <a:t>Clique no ícone para adicionar uma imagem</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2" cy="5761918"/>
          </a:xfrm>
          <a:prstGeom prst="rect">
            <a:avLst/>
          </a:prstGeom>
          <a:noFill/>
          <a:ln>
            <a:noFill/>
          </a:ln>
        </p:spPr>
      </p:pic>
      <p:sp>
        <p:nvSpPr>
          <p:cNvPr id="5" name="Text Placeholder 4"/>
          <p:cNvSpPr>
            <a:spLocks noGrp="1"/>
          </p:cNvSpPr>
          <p:nvPr>
            <p:ph type="body" sz="quarter" idx="12" hasCustomPrompt="1"/>
          </p:nvPr>
        </p:nvSpPr>
        <p:spPr>
          <a:xfrm>
            <a:off x="271104" y="3877272"/>
            <a:ext cx="5095210" cy="999080"/>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998" spc="-100"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1"/>
            <a:ext cx="9720818" cy="6256136"/>
          </a:xfrm>
          <a:prstGeom prst="rect">
            <a:avLst/>
          </a:prstGeom>
          <a:noFill/>
          <a:ln>
            <a:noFill/>
          </a:ln>
        </p:spPr>
      </p:pic>
    </p:spTree>
    <p:extLst>
      <p:ext uri="{BB962C8B-B14F-4D97-AF65-F5344CB8AC3E}">
        <p14:creationId xmlns:p14="http://schemas.microsoft.com/office/powerpoint/2010/main" val="24900785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6">
          <p15:clr>
            <a:srgbClr val="C35EA4"/>
          </p15:clr>
        </p15:guide>
        <p15:guide id="2" orient="horz" pos="4024">
          <p15:clr>
            <a:srgbClr val="C35EA4"/>
          </p15:clr>
        </p15:guide>
        <p15:guide id="3" pos="282">
          <p15:clr>
            <a:srgbClr val="C35EA4"/>
          </p15:clr>
        </p15:guide>
        <p15:guide id="4" pos="7398">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962695C-2185-4E05-94E6-186801CAC439}"/>
              </a:ext>
            </a:extLst>
          </p:cNvPr>
          <p:cNvSpPr>
            <a:spLocks noGrp="1"/>
          </p:cNvSpPr>
          <p:nvPr>
            <p:ph type="sldNum" sz="quarter" idx="12"/>
          </p:nvPr>
        </p:nvSpPr>
        <p:spPr/>
        <p:txBody>
          <a:bodyPr/>
          <a:lstStyle/>
          <a:p>
            <a:fld id="{27D3882F-12A7-44E5-A720-F0805A4EC1C9}" type="slidenum">
              <a:rPr lang="en-US" smtClean="0"/>
              <a:t>‹nº›</a:t>
            </a:fld>
            <a:endParaRPr lang="en-US"/>
          </a:p>
        </p:txBody>
      </p:sp>
      <p:sp>
        <p:nvSpPr>
          <p:cNvPr id="6" name="Rectangle 5">
            <a:extLst>
              <a:ext uri="{FF2B5EF4-FFF2-40B4-BE49-F238E27FC236}">
                <a16:creationId xmlns:a16="http://schemas.microsoft.com/office/drawing/2014/main" id="{91F19F20-F9A5-49F1-8A9F-C2F53F8332F6}"/>
              </a:ext>
            </a:extLst>
          </p:cNvPr>
          <p:cNvSpPr/>
          <p:nvPr userDrawn="1"/>
        </p:nvSpPr>
        <p:spPr>
          <a:xfrm>
            <a:off x="185723" y="1065567"/>
            <a:ext cx="2509965"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3119" y="5409202"/>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38310" y="1038461"/>
            <a:ext cx="2629951"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482526" y="1065566"/>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546839" y="1036546"/>
            <a:ext cx="2337499"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1" name="Rectangle 10">
            <a:extLst>
              <a:ext uri="{FF2B5EF4-FFF2-40B4-BE49-F238E27FC236}">
                <a16:creationId xmlns:a16="http://schemas.microsoft.com/office/drawing/2014/main" id="{345D021F-39FF-488E-BB22-E2780713C68D}"/>
              </a:ext>
            </a:extLst>
          </p:cNvPr>
          <p:cNvSpPr/>
          <p:nvPr userDrawn="1"/>
        </p:nvSpPr>
        <p:spPr>
          <a:xfrm>
            <a:off x="8063011" y="1069560"/>
            <a:ext cx="3848417"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2" name="Rectangle 11">
            <a:extLst>
              <a:ext uri="{FF2B5EF4-FFF2-40B4-BE49-F238E27FC236}">
                <a16:creationId xmlns:a16="http://schemas.microsoft.com/office/drawing/2014/main" id="{CD172C72-9723-4BCD-82A3-384AA5762EC2}"/>
              </a:ext>
            </a:extLst>
          </p:cNvPr>
          <p:cNvSpPr/>
          <p:nvPr userDrawn="1"/>
        </p:nvSpPr>
        <p:spPr>
          <a:xfrm>
            <a:off x="8349752" y="1029738"/>
            <a:ext cx="3421706" cy="594650"/>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Cloud-First</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Apps and Microservices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762485" y="2524376"/>
            <a:ext cx="1917444" cy="435273"/>
          </a:xfrm>
          <a:prstGeom prst="rect">
            <a:avLst/>
          </a:prstGeom>
          <a:solidFill>
            <a:srgbClr val="0072C6"/>
          </a:solidFill>
          <a:ln w="10795" cap="flat" cmpd="sng" algn="ctr">
            <a:noFill/>
            <a:prstDash val="solid"/>
          </a:ln>
          <a:effectLst/>
        </p:spPr>
        <p:txBody>
          <a:bodyPr rtlCol="0" anchor="ctr"/>
          <a:lstStyle/>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Windows Containers</a:t>
            </a:r>
          </a:p>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762485" y="2022221"/>
            <a:ext cx="1917444" cy="435273"/>
          </a:xfrm>
          <a:prstGeom prst="rect">
            <a:avLst/>
          </a:prstGeom>
          <a:solidFill>
            <a:srgbClr val="0072C6"/>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Windows Containers</a:t>
            </a:r>
          </a:p>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On VMs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762485" y="1589102"/>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2356" y="1618660"/>
            <a:ext cx="2145980"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8" name="Rectangle 17">
            <a:extLst>
              <a:ext uri="{FF2B5EF4-FFF2-40B4-BE49-F238E27FC236}">
                <a16:creationId xmlns:a16="http://schemas.microsoft.com/office/drawing/2014/main" id="{57C657C1-4F3C-4586-BDF4-51B96D4D881D}"/>
              </a:ext>
            </a:extLst>
          </p:cNvPr>
          <p:cNvSpPr/>
          <p:nvPr userDrawn="1"/>
        </p:nvSpPr>
        <p:spPr bwMode="auto">
          <a:xfrm>
            <a:off x="8269611" y="1583920"/>
            <a:ext cx="347263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Microservices</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&amp; </a:t>
            </a: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Architectures</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46795" y="6091720"/>
            <a:ext cx="594649" cy="594649"/>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29507" y="5411414"/>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8CE5281-258D-44EF-A65D-160E3634EC51}"/>
              </a:ext>
            </a:extLst>
          </p:cNvPr>
          <p:cNvSpPr/>
          <p:nvPr userDrawn="1"/>
        </p:nvSpPr>
        <p:spPr>
          <a:xfrm>
            <a:off x="9723751" y="2022221"/>
            <a:ext cx="2027138" cy="435273"/>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Orchestrators (SF or ACS)</a:t>
            </a:r>
          </a:p>
        </p:txBody>
      </p:sp>
      <p:sp>
        <p:nvSpPr>
          <p:cNvPr id="22" name="Rectangle 21">
            <a:extLst>
              <a:ext uri="{FF2B5EF4-FFF2-40B4-BE49-F238E27FC236}">
                <a16:creationId xmlns:a16="http://schemas.microsoft.com/office/drawing/2014/main" id="{E3080370-40FF-4C67-89FC-D6A4C509CB2D}"/>
              </a:ext>
            </a:extLst>
          </p:cNvPr>
          <p:cNvSpPr/>
          <p:nvPr userDrawn="1"/>
        </p:nvSpPr>
        <p:spPr>
          <a:xfrm>
            <a:off x="9723751" y="2517527"/>
            <a:ext cx="2027138" cy="435273"/>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Apps </a:t>
            </a:r>
          </a:p>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23" name="Rectangle 22">
            <a:extLst>
              <a:ext uri="{FF2B5EF4-FFF2-40B4-BE49-F238E27FC236}">
                <a16:creationId xmlns:a16="http://schemas.microsoft.com/office/drawing/2014/main" id="{126049B9-96B9-407A-9DE8-8AFEB876120C}"/>
              </a:ext>
            </a:extLst>
          </p:cNvPr>
          <p:cNvSpPr/>
          <p:nvPr userDrawn="1"/>
        </p:nvSpPr>
        <p:spPr>
          <a:xfrm>
            <a:off x="9723751" y="3013942"/>
            <a:ext cx="2027138" cy="435273"/>
          </a:xfrm>
          <a:prstGeom prst="rect">
            <a:avLst/>
          </a:prstGeom>
          <a:solidFill>
            <a:srgbClr val="589CCF"/>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Extended with serverless services (Azure Functions)</a:t>
            </a:r>
          </a:p>
        </p:txBody>
      </p:sp>
      <p:grpSp>
        <p:nvGrpSpPr>
          <p:cNvPr id="24" name="Group 23">
            <a:extLst>
              <a:ext uri="{FF2B5EF4-FFF2-40B4-BE49-F238E27FC236}">
                <a16:creationId xmlns:a16="http://schemas.microsoft.com/office/drawing/2014/main" id="{0B3AB4A4-801F-4B7B-82BA-490349E14B1C}"/>
              </a:ext>
            </a:extLst>
          </p:cNvPr>
          <p:cNvGrpSpPr/>
          <p:nvPr userDrawn="1"/>
        </p:nvGrpSpPr>
        <p:grpSpPr>
          <a:xfrm>
            <a:off x="9012496" y="5303933"/>
            <a:ext cx="2001755" cy="726482"/>
            <a:chOff x="8657058" y="4912759"/>
            <a:chExt cx="2001755" cy="726482"/>
          </a:xfrm>
        </p:grpSpPr>
        <p:cxnSp>
          <p:nvCxnSpPr>
            <p:cNvPr id="25" name="Straight Connector 24">
              <a:extLst>
                <a:ext uri="{FF2B5EF4-FFF2-40B4-BE49-F238E27FC236}">
                  <a16:creationId xmlns:a16="http://schemas.microsoft.com/office/drawing/2014/main" id="{863CC594-6D63-44CB-BD66-D5DAD5813CD0}"/>
                </a:ext>
              </a:extLst>
            </p:cNvPr>
            <p:cNvCxnSpPr>
              <a:cxnSpLocks/>
            </p:cNvCxnSpPr>
            <p:nvPr/>
          </p:nvCxnSpPr>
          <p:spPr>
            <a:xfrm>
              <a:off x="8657058" y="5639241"/>
              <a:ext cx="200175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0B9CEDA-6352-4CA7-8B18-A0633B707661}"/>
                </a:ext>
              </a:extLst>
            </p:cNvPr>
            <p:cNvSpPr/>
            <p:nvPr/>
          </p:nvSpPr>
          <p:spPr>
            <a:xfrm>
              <a:off x="9325287" y="4967270"/>
              <a:ext cx="615820" cy="6067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 descr="Image result for &quot;.NET Core&quot; logo">
              <a:extLst>
                <a:ext uri="{FF2B5EF4-FFF2-40B4-BE49-F238E27FC236}">
                  <a16:creationId xmlns:a16="http://schemas.microsoft.com/office/drawing/2014/main" id="{0B8612E1-50B1-4309-9446-EC7F3015180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437" y="4912759"/>
              <a:ext cx="688348" cy="68834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a:extLst>
              <a:ext uri="{FF2B5EF4-FFF2-40B4-BE49-F238E27FC236}">
                <a16:creationId xmlns:a16="http://schemas.microsoft.com/office/drawing/2014/main" id="{917F39D8-D256-4D75-80E0-8AD704190EDB}"/>
              </a:ext>
            </a:extLst>
          </p:cNvPr>
          <p:cNvSpPr/>
          <p:nvPr userDrawn="1"/>
        </p:nvSpPr>
        <p:spPr>
          <a:xfrm>
            <a:off x="5765696" y="3996606"/>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756863" y="4526673"/>
            <a:ext cx="1926277" cy="459480"/>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32" name="Rectangle 31">
            <a:extLst>
              <a:ext uri="{FF2B5EF4-FFF2-40B4-BE49-F238E27FC236}">
                <a16:creationId xmlns:a16="http://schemas.microsoft.com/office/drawing/2014/main" id="{C3CC7416-E901-424E-9D4C-B3FFB1A38496}"/>
              </a:ext>
            </a:extLst>
          </p:cNvPr>
          <p:cNvSpPr/>
          <p:nvPr userDrawn="1"/>
        </p:nvSpPr>
        <p:spPr>
          <a:xfrm>
            <a:off x="8272312" y="2021330"/>
            <a:ext cx="1369385" cy="1123355"/>
          </a:xfrm>
          <a:prstGeom prst="rect">
            <a:avLst/>
          </a:prstGeom>
          <a:solidFill>
            <a:srgbClr val="5BC165"/>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 Core</a:t>
            </a:r>
          </a:p>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.NET Core</a:t>
            </a:r>
          </a:p>
        </p:txBody>
      </p:sp>
      <p:pic>
        <p:nvPicPr>
          <p:cNvPr id="38" name="Picture 37">
            <a:extLst>
              <a:ext uri="{FF2B5EF4-FFF2-40B4-BE49-F238E27FC236}">
                <a16:creationId xmlns:a16="http://schemas.microsoft.com/office/drawing/2014/main" id="{E2098AB0-F8F8-4962-B0CA-BC1054E951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43193" y="6093501"/>
            <a:ext cx="594649" cy="594649"/>
          </a:xfrm>
          <a:prstGeom prst="rect">
            <a:avLst/>
          </a:prstGeom>
        </p:spPr>
      </p:pic>
      <p:pic>
        <p:nvPicPr>
          <p:cNvPr id="39" name="Picture 2" descr="Icon">
            <a:extLst>
              <a:ext uri="{FF2B5EF4-FFF2-40B4-BE49-F238E27FC236}">
                <a16:creationId xmlns:a16="http://schemas.microsoft.com/office/drawing/2014/main" id="{E05D2744-B6AF-40E8-B267-C9CBF9FAB16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162117" y="6123057"/>
            <a:ext cx="476167" cy="57140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6">
            <a:biLevel thresh="75000"/>
            <a:extLst>
              <a:ext uri="{28A0092B-C50C-407E-A947-70E740481C1C}">
                <a14:useLocalDpi xmlns:a14="http://schemas.microsoft.com/office/drawing/2010/main" val="0"/>
              </a:ext>
            </a:extLst>
          </a:blip>
          <a:srcRect/>
          <a:stretch>
            <a:fillRect/>
          </a:stretch>
        </p:blipFill>
        <p:spPr bwMode="auto">
          <a:xfrm>
            <a:off x="141740" y="947874"/>
            <a:ext cx="342382" cy="3423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450026" y="860248"/>
            <a:ext cx="450505" cy="34398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Image result for Azure icon">
            <a:extLst>
              <a:ext uri="{FF2B5EF4-FFF2-40B4-BE49-F238E27FC236}">
                <a16:creationId xmlns:a16="http://schemas.microsoft.com/office/drawing/2014/main" id="{D06335F3-82E6-4737-B9C1-01CEADD95CD5}"/>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027729" y="86646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02041" y="1065566"/>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2966354" y="1036546"/>
            <a:ext cx="2337499"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187620" y="2016436"/>
            <a:ext cx="1917444" cy="441058"/>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182000" y="1589102"/>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66310" y="6091720"/>
            <a:ext cx="594649" cy="594649"/>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49021" y="5411414"/>
            <a:ext cx="611937" cy="61193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869541" y="86024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50" name="Arrow: Right 49">
            <a:extLst>
              <a:ext uri="{FF2B5EF4-FFF2-40B4-BE49-F238E27FC236}">
                <a16:creationId xmlns:a16="http://schemas.microsoft.com/office/drawing/2014/main" id="{2AC90BA4-7600-47BE-B324-9D0BC90BD9A1}"/>
              </a:ext>
            </a:extLst>
          </p:cNvPr>
          <p:cNvSpPr/>
          <p:nvPr userDrawn="1"/>
        </p:nvSpPr>
        <p:spPr>
          <a:xfrm rot="16200000">
            <a:off x="8450433" y="4119255"/>
            <a:ext cx="1011995" cy="1354889"/>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B127B1C-AEF9-4E31-8EE8-F0A02819B80B}"/>
              </a:ext>
            </a:extLst>
          </p:cNvPr>
          <p:cNvSpPr/>
          <p:nvPr userDrawn="1"/>
        </p:nvSpPr>
        <p:spPr>
          <a:xfrm rot="5400000">
            <a:off x="1292919" y="5054894"/>
            <a:ext cx="186562" cy="1610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765697" y="3518414"/>
            <a:ext cx="1920523" cy="422464"/>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692403" y="4420825"/>
            <a:ext cx="2855378" cy="715041"/>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00">
                  <a:solidFill>
                    <a:prstClr val="white"/>
                  </a:solidFill>
                  <a:latin typeface="Segoe UI" panose="020B0502040204020203" pitchFamily="34" charset="0"/>
                  <a:cs typeface="Segoe UI" panose="020B0502040204020203" pitchFamily="34" charset="0"/>
                </a:rPr>
                <a:t>Modernization</a:t>
              </a: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112291" y="2011391"/>
            <a:ext cx="633815" cy="715041"/>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2" name="Rectangle 61">
            <a:extLst>
              <a:ext uri="{FF2B5EF4-FFF2-40B4-BE49-F238E27FC236}">
                <a16:creationId xmlns:a16="http://schemas.microsoft.com/office/drawing/2014/main" id="{5E01CF4A-E709-4AC7-BA5E-8AAE0C9D8846}"/>
              </a:ext>
            </a:extLst>
          </p:cNvPr>
          <p:cNvSpPr/>
          <p:nvPr userDrawn="1"/>
        </p:nvSpPr>
        <p:spPr>
          <a:xfrm>
            <a:off x="5756863" y="3023507"/>
            <a:ext cx="1917444" cy="425709"/>
          </a:xfrm>
          <a:prstGeom prst="rect">
            <a:avLst/>
          </a:prstGeom>
          <a:solidFill>
            <a:srgbClr val="0072C6"/>
          </a:solidFill>
          <a:ln w="10795" cap="flat" cmpd="sng" algn="ctr">
            <a:noFill/>
            <a:prstDash val="solid"/>
          </a:ln>
          <a:effectLst/>
        </p:spPr>
        <p:txBody>
          <a:bodyPr rtlCol="0" anchor="ctr"/>
          <a:lstStyle/>
          <a:p>
            <a:pPr lvl="0" algn="ctr" defTabSz="685668" fontAlgn="base">
              <a:spcBef>
                <a:spcPct val="0"/>
              </a:spcBef>
              <a:spcAft>
                <a:spcPct val="0"/>
              </a:spcAft>
            </a:pPr>
            <a:r>
              <a:rPr lang="en-US" sz="1200" kern="0" noProof="0">
                <a:gradFill>
                  <a:gsLst>
                    <a:gs pos="0">
                      <a:srgbClr val="FFFFFF"/>
                    </a:gs>
                    <a:gs pos="100000">
                      <a:srgbClr val="FFFFFF"/>
                    </a:gs>
                  </a:gsLst>
                  <a:lin ang="5400000" scaled="0"/>
                </a:gradFill>
                <a:latin typeface="Segoe UI"/>
                <a:cs typeface="Segoe UI Light" pitchFamily="34" charset="0"/>
              </a:rPr>
              <a:t>Windows Containers </a:t>
            </a:r>
          </a:p>
          <a:p>
            <a:pPr lvl="0" algn="ctr" defTabSz="685668" fontAlgn="base">
              <a:spcBef>
                <a:spcPct val="0"/>
              </a:spcBef>
              <a:spcAft>
                <a:spcPct val="0"/>
              </a:spcAft>
            </a:pPr>
            <a:r>
              <a:rPr lang="en-US" sz="1200" kern="0" noProof="0">
                <a:gradFill>
                  <a:gsLst>
                    <a:gs pos="0">
                      <a:srgbClr val="FFFFFF"/>
                    </a:gs>
                    <a:gs pos="100000">
                      <a:srgbClr val="FFFFFF"/>
                    </a:gs>
                  </a:gsLst>
                  <a:lin ang="5400000" scaled="0"/>
                </a:gradFill>
                <a:latin typeface="Segoe UI"/>
                <a:cs typeface="Segoe UI Light" pitchFamily="34" charset="0"/>
              </a:rPr>
              <a:t>on Kubernetes (ACS)</a:t>
            </a:r>
          </a:p>
        </p:txBody>
      </p:sp>
      <p:sp>
        <p:nvSpPr>
          <p:cNvPr id="63" name="Rectangle 62">
            <a:extLst>
              <a:ext uri="{FF2B5EF4-FFF2-40B4-BE49-F238E27FC236}">
                <a16:creationId xmlns:a16="http://schemas.microsoft.com/office/drawing/2014/main" id="{6B3D8584-FC56-4850-9102-A34DC9E2EF38}"/>
              </a:ext>
            </a:extLst>
          </p:cNvPr>
          <p:cNvSpPr/>
          <p:nvPr userDrawn="1"/>
        </p:nvSpPr>
        <p:spPr>
          <a:xfrm rot="5400000">
            <a:off x="6669817" y="5044556"/>
            <a:ext cx="142133" cy="1453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4EA4E951-8B3D-46D9-BAE1-CC5572E8F909}"/>
              </a:ext>
            </a:extLst>
          </p:cNvPr>
          <p:cNvSpPr/>
          <p:nvPr userDrawn="1"/>
        </p:nvSpPr>
        <p:spPr>
          <a:xfrm rot="5400000">
            <a:off x="4183922" y="5053200"/>
            <a:ext cx="142133" cy="1453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3956362"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565544"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2</a:t>
            </a:r>
          </a:p>
        </p:txBody>
      </p:sp>
      <p:sp>
        <p:nvSpPr>
          <p:cNvPr id="67" name="Oval 66">
            <a:extLst>
              <a:ext uri="{FF2B5EF4-FFF2-40B4-BE49-F238E27FC236}">
                <a16:creationId xmlns:a16="http://schemas.microsoft.com/office/drawing/2014/main" id="{036A7DF8-BECF-4E84-BFC4-D3C5B22E33FA}"/>
              </a:ext>
            </a:extLst>
          </p:cNvPr>
          <p:cNvSpPr/>
          <p:nvPr userDrawn="1"/>
        </p:nvSpPr>
        <p:spPr bwMode="auto">
          <a:xfrm>
            <a:off x="9765376" y="789925"/>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3</a:t>
            </a:r>
          </a:p>
        </p:txBody>
      </p:sp>
      <p:sp>
        <p:nvSpPr>
          <p:cNvPr id="68" name="Rectangle 67">
            <a:extLst>
              <a:ext uri="{FF2B5EF4-FFF2-40B4-BE49-F238E27FC236}">
                <a16:creationId xmlns:a16="http://schemas.microsoft.com/office/drawing/2014/main" id="{4104DF98-B6A3-4221-B3FC-A792A7F1ED96}"/>
              </a:ext>
            </a:extLst>
          </p:cNvPr>
          <p:cNvSpPr/>
          <p:nvPr userDrawn="1"/>
        </p:nvSpPr>
        <p:spPr>
          <a:xfrm>
            <a:off x="9970103" y="758798"/>
            <a:ext cx="947696" cy="312073"/>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(Optional)</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2356" y="2048257"/>
            <a:ext cx="2145980" cy="2044902"/>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52891" y="231718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52891" y="266166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52891" y="3008444"/>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52891" y="3347842"/>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52891" y="3687366"/>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57585" y="4133467"/>
            <a:ext cx="2144631" cy="35535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57585" y="4529559"/>
            <a:ext cx="2154333" cy="45053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85668" rtl="0" eaLnBrk="1" fontAlgn="base" latinLnBrk="0" hangingPunct="1">
              <a:lnSpc>
                <a:spcPct val="10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a:cs typeface="Segoe UI Light" pitchFamily="34" charset="0"/>
              </a:rPr>
              <a:t>(SQL, Oracle, MySQL,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7" name="Rectangle 76">
            <a:extLst>
              <a:ext uri="{FF2B5EF4-FFF2-40B4-BE49-F238E27FC236}">
                <a16:creationId xmlns:a16="http://schemas.microsoft.com/office/drawing/2014/main" id="{3AE2AD74-B002-4562-8F51-4480EEC082D5}"/>
              </a:ext>
            </a:extLst>
          </p:cNvPr>
          <p:cNvSpPr/>
          <p:nvPr userDrawn="1"/>
        </p:nvSpPr>
        <p:spPr>
          <a:xfrm>
            <a:off x="1305681" y="5160595"/>
            <a:ext cx="7724958" cy="1421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l="24919" t="-3146" r="39847" b="30280"/>
          <a:stretch/>
        </p:blipFill>
        <p:spPr bwMode="auto">
          <a:xfrm>
            <a:off x="958771" y="6055432"/>
            <a:ext cx="746284" cy="62940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194846" y="2508920"/>
            <a:ext cx="1917444" cy="428423"/>
          </a:xfrm>
          <a:prstGeom prst="rect">
            <a:avLst/>
          </a:prstGeom>
          <a:solidFill>
            <a:srgbClr val="860000"/>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SQL Server VM</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194846" y="2991630"/>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04958" y="3483945"/>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00" kern="0">
                <a:gradFill>
                  <a:gsLst>
                    <a:gs pos="0">
                      <a:srgbClr val="FFFFFF"/>
                    </a:gs>
                    <a:gs pos="100000">
                      <a:srgbClr val="FFFFFF"/>
                    </a:gs>
                  </a:gsLst>
                  <a:lin ang="5400000" scaled="0"/>
                </a:gradFill>
                <a:latin typeface="Segoe UI"/>
                <a:cs typeface="Segoe UI Light" pitchFamily="34" charset="0"/>
              </a:rPr>
              <a:t>Tools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32343" y="2011390"/>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40655" y="2158511"/>
            <a:ext cx="597061" cy="43768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
        <p:nvSpPr>
          <p:cNvPr id="84" name="Rectangle 83">
            <a:extLst>
              <a:ext uri="{FF2B5EF4-FFF2-40B4-BE49-F238E27FC236}">
                <a16:creationId xmlns:a16="http://schemas.microsoft.com/office/drawing/2014/main" id="{0A7A2E10-23CB-475F-B7F1-B6587396CE22}"/>
              </a:ext>
            </a:extLst>
          </p:cNvPr>
          <p:cNvSpPr/>
          <p:nvPr userDrawn="1"/>
        </p:nvSpPr>
        <p:spPr>
          <a:xfrm>
            <a:off x="9732586" y="3995864"/>
            <a:ext cx="201830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85" name="Rectangle 84">
            <a:extLst>
              <a:ext uri="{FF2B5EF4-FFF2-40B4-BE49-F238E27FC236}">
                <a16:creationId xmlns:a16="http://schemas.microsoft.com/office/drawing/2014/main" id="{3F6ABBD9-8C25-4412-88AD-0299B432A2BD}"/>
              </a:ext>
            </a:extLst>
          </p:cNvPr>
          <p:cNvSpPr/>
          <p:nvPr userDrawn="1"/>
        </p:nvSpPr>
        <p:spPr>
          <a:xfrm>
            <a:off x="9723751" y="4525932"/>
            <a:ext cx="2027602" cy="459480"/>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86" name="Rectangle 85">
            <a:extLst>
              <a:ext uri="{FF2B5EF4-FFF2-40B4-BE49-F238E27FC236}">
                <a16:creationId xmlns:a16="http://schemas.microsoft.com/office/drawing/2014/main" id="{C976E0DE-D09F-40E6-9223-13C901FE2CAD}"/>
              </a:ext>
            </a:extLst>
          </p:cNvPr>
          <p:cNvSpPr/>
          <p:nvPr userDrawn="1"/>
        </p:nvSpPr>
        <p:spPr>
          <a:xfrm>
            <a:off x="9732586" y="3517672"/>
            <a:ext cx="2021545" cy="422464"/>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SQL-DB / No-SQL / Big Data</a:t>
            </a:r>
          </a:p>
        </p:txBody>
      </p:sp>
      <p:sp>
        <p:nvSpPr>
          <p:cNvPr id="87" name="Rectangle 86">
            <a:extLst>
              <a:ext uri="{FF2B5EF4-FFF2-40B4-BE49-F238E27FC236}">
                <a16:creationId xmlns:a16="http://schemas.microsoft.com/office/drawing/2014/main" id="{F76FBF19-E7A0-416B-9318-C0248C4257A1}"/>
              </a:ext>
            </a:extLst>
          </p:cNvPr>
          <p:cNvSpPr/>
          <p:nvPr userDrawn="1"/>
        </p:nvSpPr>
        <p:spPr>
          <a:xfrm>
            <a:off x="8278986" y="3183071"/>
            <a:ext cx="1364263" cy="1114267"/>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.NET </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Framework</a:t>
            </a:r>
          </a:p>
        </p:txBody>
      </p:sp>
      <p:sp>
        <p:nvSpPr>
          <p:cNvPr id="88" name="Arrow: Right 87">
            <a:extLst>
              <a:ext uri="{FF2B5EF4-FFF2-40B4-BE49-F238E27FC236}">
                <a16:creationId xmlns:a16="http://schemas.microsoft.com/office/drawing/2014/main" id="{166D0420-A8F1-4A61-8447-235CCDD8A595}"/>
              </a:ext>
            </a:extLst>
          </p:cNvPr>
          <p:cNvSpPr/>
          <p:nvPr userDrawn="1"/>
        </p:nvSpPr>
        <p:spPr>
          <a:xfrm rot="16200000">
            <a:off x="8788774" y="2867806"/>
            <a:ext cx="336458" cy="460179"/>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3B0A01DD-B305-4D9F-A735-6090241557F6}"/>
              </a:ext>
            </a:extLst>
          </p:cNvPr>
          <p:cNvSpPr/>
          <p:nvPr userDrawn="1"/>
        </p:nvSpPr>
        <p:spPr>
          <a:xfrm>
            <a:off x="8783545" y="2986970"/>
            <a:ext cx="365432" cy="26500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Or</a:t>
            </a:r>
          </a:p>
        </p:txBody>
      </p:sp>
      <p:sp>
        <p:nvSpPr>
          <p:cNvPr id="61" name="Rectangle 60">
            <a:extLst>
              <a:ext uri="{FF2B5EF4-FFF2-40B4-BE49-F238E27FC236}">
                <a16:creationId xmlns:a16="http://schemas.microsoft.com/office/drawing/2014/main" id="{A297A5F7-42AB-4FFD-83B7-60DFD952D818}"/>
              </a:ext>
            </a:extLst>
          </p:cNvPr>
          <p:cNvSpPr/>
          <p:nvPr userDrawn="1"/>
        </p:nvSpPr>
        <p:spPr>
          <a:xfrm>
            <a:off x="8479750" y="4574747"/>
            <a:ext cx="954508" cy="751488"/>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Architect for </a:t>
            </a:r>
          </a:p>
          <a:p>
            <a:pPr marL="0" marR="0" lvl="0" indent="0" algn="ctr" defTabSz="914225" rtl="0" eaLnBrk="1" fontAlgn="auto" latinLnBrk="0" hangingPunct="1">
              <a:lnSpc>
                <a:spcPct val="100000"/>
              </a:lnSpc>
              <a:spcBef>
                <a:spcPts val="0"/>
              </a:spcBef>
              <a:spcAft>
                <a:spcPts val="0"/>
              </a:spcAft>
              <a:buClrTx/>
              <a:buSzTx/>
              <a:buFontTx/>
              <a:buNone/>
              <a:tabLst/>
              <a:defRPr/>
            </a:pPr>
            <a:r>
              <a:rPr lang="en-US" sz="1050">
                <a:solidFill>
                  <a:prstClr val="white"/>
                </a:solidFill>
                <a:latin typeface="Segoe UI" panose="020B0502040204020203" pitchFamily="34" charset="0"/>
                <a:cs typeface="Segoe UI" panose="020B0502040204020203" pitchFamily="34" charset="0"/>
              </a:rPr>
              <a:t>t</a:t>
            </a:r>
            <a:r>
              <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he cloud</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(Need new code)</a:t>
            </a:r>
          </a:p>
        </p:txBody>
      </p:sp>
    </p:spTree>
    <p:extLst>
      <p:ext uri="{BB962C8B-B14F-4D97-AF65-F5344CB8AC3E}">
        <p14:creationId xmlns:p14="http://schemas.microsoft.com/office/powerpoint/2010/main" val="293247669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523633"/>
          </a:xfrm>
        </p:spPr>
        <p:txBody>
          <a:bodyPr/>
          <a:lstStyle>
            <a:lvl1pPr marL="0" indent="0">
              <a:buNone/>
              <a:defRPr/>
            </a:lvl1pPr>
          </a:lstStyle>
          <a:p>
            <a:r>
              <a:rPr lang="pt-BR"/>
              <a:t>Clique no ícone para adicionar uma imagem</a:t>
            </a:r>
            <a:endParaRPr lang="en-US" dirty="0"/>
          </a:p>
        </p:txBody>
      </p:sp>
      <p:sp>
        <p:nvSpPr>
          <p:cNvPr id="2" name="Footer Placeholder 1"/>
          <p:cNvSpPr>
            <a:spLocks noGrp="1"/>
          </p:cNvSpPr>
          <p:nvPr>
            <p:ph type="ftr" sz="quarter" idx="13"/>
          </p:nvPr>
        </p:nvSpPr>
        <p:spPr>
          <a:xfrm>
            <a:off x="269239" y="6558796"/>
            <a:ext cx="3859607" cy="134483"/>
          </a:xfrm>
          <a:prstGeom prst="rect">
            <a:avLst/>
          </a:prstGeom>
        </p:spPr>
        <p:txBody>
          <a:bodyPr/>
          <a:lstStyle/>
          <a:p>
            <a:r>
              <a:rPr lang="en-US">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‹nº›</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4" y="3877272"/>
            <a:ext cx="5095210" cy="999080"/>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998" spc="-100"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52973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6">
          <p15:clr>
            <a:srgbClr val="C35EA4"/>
          </p15:clr>
        </p15:guide>
        <p15:guide id="2" orient="horz" pos="4024">
          <p15:clr>
            <a:srgbClr val="C35EA4"/>
          </p15:clr>
        </p15:guide>
        <p15:guide id="3" pos="282">
          <p15:clr>
            <a:srgbClr val="C35EA4"/>
          </p15:clr>
        </p15:guide>
        <p15:guide id="4" pos="7398">
          <p15:clr>
            <a:srgbClr val="C35E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523633"/>
          </a:xfrm>
        </p:spPr>
        <p:txBody>
          <a:bodyPr/>
          <a:lstStyle>
            <a:lvl1pPr marL="0" indent="0">
              <a:buNone/>
              <a:defRPr/>
            </a:lvl1pPr>
          </a:lstStyle>
          <a:p>
            <a:r>
              <a:rPr lang="pt-BR"/>
              <a:t>Clique no ícone para adicionar uma imagem</a:t>
            </a:r>
            <a:endParaRPr lang="en-US" dirty="0"/>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5" y="291069"/>
            <a:ext cx="5378485" cy="1793104"/>
          </a:xfrm>
          <a:noFill/>
        </p:spPr>
        <p:txBody>
          <a:bodyPr lIns="146304" tIns="91440" rIns="146304" bIns="91440" anchor="t" anchorCtr="0"/>
          <a:lstStyle>
            <a:lvl1pPr>
              <a:defRPr sz="5998" spc="-100"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4130338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6">
          <p15:clr>
            <a:srgbClr val="C35EA4"/>
          </p15:clr>
        </p15:guide>
        <p15:guide id="2" orient="horz" pos="4024">
          <p15:clr>
            <a:srgbClr val="C35EA4"/>
          </p15:clr>
        </p15:guide>
        <p15:guide id="3" pos="282">
          <p15:clr>
            <a:srgbClr val="C35EA4"/>
          </p15:clr>
        </p15:guide>
        <p15:guide id="4" pos="7398">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523633"/>
          </a:xfrm>
        </p:spPr>
        <p:txBody>
          <a:bodyPr/>
          <a:lstStyle>
            <a:lvl1pPr marL="0" indent="0">
              <a:buNone/>
              <a:defRPr/>
            </a:lvl1pPr>
          </a:lstStyle>
          <a:p>
            <a:r>
              <a:rPr lang="pt-BR"/>
              <a:t>Clique no ícone para adicionar uma imagem</a:t>
            </a:r>
            <a:endParaRPr lang="en-US" dirty="0"/>
          </a:p>
        </p:txBody>
      </p:sp>
      <p:sp>
        <p:nvSpPr>
          <p:cNvPr id="9" name="Title 1"/>
          <p:cNvSpPr>
            <a:spLocks noGrp="1"/>
          </p:cNvSpPr>
          <p:nvPr>
            <p:ph type="title" hasCustomPrompt="1"/>
          </p:nvPr>
        </p:nvSpPr>
        <p:spPr>
          <a:xfrm>
            <a:off x="269305" y="2084172"/>
            <a:ext cx="5378485" cy="3586208"/>
          </a:xfrm>
          <a:noFill/>
        </p:spPr>
        <p:txBody>
          <a:bodyPr lIns="146304" tIns="91440" rIns="146304" bIns="91440" anchor="t" anchorCtr="0"/>
          <a:lstStyle>
            <a:lvl1pPr>
              <a:defRPr sz="5998" spc="-100"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11956246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6">
          <p15:clr>
            <a:srgbClr val="C35EA4"/>
          </p15:clr>
        </p15:guide>
        <p15:guide id="2" orient="horz" pos="4024">
          <p15:clr>
            <a:srgbClr val="C35EA4"/>
          </p15:clr>
        </p15:guide>
        <p15:guide id="3" pos="282">
          <p15:clr>
            <a:srgbClr val="C35EA4"/>
          </p15:clr>
        </p15:guide>
        <p15:guide id="4" pos="7398">
          <p15:clr>
            <a:srgbClr val="C35E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523633"/>
          </a:xfrm>
        </p:spPr>
        <p:txBody>
          <a:bodyPr/>
          <a:lstStyle>
            <a:lvl1pPr marL="0" indent="0">
              <a:buNone/>
              <a:defRPr/>
            </a:lvl1pPr>
          </a:lstStyle>
          <a:p>
            <a:r>
              <a:rPr lang="pt-BR"/>
              <a:t>Clique no ícone para adicionar uma imagem</a:t>
            </a:r>
            <a:endParaRPr lang="en-US" dirty="0"/>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200"/>
            </a:lvl2pPr>
            <a:lvl3pPr marL="571390" indent="0">
              <a:buNone/>
              <a:defRPr sz="3200"/>
            </a:lvl3pPr>
            <a:lvl4pPr marL="799946" indent="0">
              <a:buNone/>
              <a:defRPr sz="3200"/>
            </a:lvl4pPr>
            <a:lvl5pPr marL="1028502" indent="0">
              <a:buNone/>
              <a:defRPr sz="3200"/>
            </a:lvl5pPr>
          </a:lstStyle>
          <a:p>
            <a:pPr lvl="0"/>
            <a:r>
              <a:rPr lang="en-US"/>
              <a:t> </a:t>
            </a:r>
          </a:p>
        </p:txBody>
      </p:sp>
      <p:sp>
        <p:nvSpPr>
          <p:cNvPr id="14" name="Text Placeholder 5"/>
          <p:cNvSpPr>
            <a:spLocks noGrp="1"/>
          </p:cNvSpPr>
          <p:nvPr>
            <p:ph type="body" sz="quarter" idx="16" hasCustomPrompt="1"/>
          </p:nvPr>
        </p:nvSpPr>
        <p:spPr>
          <a:xfrm>
            <a:off x="9233488" y="914971"/>
            <a:ext cx="627497" cy="215444"/>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200"/>
            </a:lvl2pPr>
            <a:lvl3pPr marL="571390" indent="0">
              <a:buNone/>
              <a:defRPr sz="3200"/>
            </a:lvl3pPr>
            <a:lvl4pPr marL="799946" indent="0">
              <a:buNone/>
              <a:defRPr sz="3200"/>
            </a:lvl4pPr>
            <a:lvl5pPr marL="1028502" indent="0">
              <a:buNone/>
              <a:defRPr sz="3200"/>
            </a:lvl5pPr>
          </a:lstStyle>
          <a:p>
            <a:pPr lvl="0"/>
            <a:r>
              <a:rPr lang="en-US"/>
              <a:t> </a:t>
            </a:r>
          </a:p>
        </p:txBody>
      </p:sp>
      <p:sp>
        <p:nvSpPr>
          <p:cNvPr id="15" name="Text Placeholder 5"/>
          <p:cNvSpPr>
            <a:spLocks noGrp="1"/>
          </p:cNvSpPr>
          <p:nvPr>
            <p:ph type="body" sz="quarter" idx="17" hasCustomPrompt="1"/>
          </p:nvPr>
        </p:nvSpPr>
        <p:spPr>
          <a:xfrm>
            <a:off x="9233488" y="3767016"/>
            <a:ext cx="627497" cy="215444"/>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200"/>
            </a:lvl2pPr>
            <a:lvl3pPr marL="571390" indent="0">
              <a:buNone/>
              <a:defRPr sz="3200"/>
            </a:lvl3pPr>
            <a:lvl4pPr marL="799946" indent="0">
              <a:buNone/>
              <a:defRPr sz="3200"/>
            </a:lvl4pPr>
            <a:lvl5pPr marL="1028502" indent="0">
              <a:buNone/>
              <a:defRPr sz="3200"/>
            </a:lvl5pPr>
          </a:lstStyle>
          <a:p>
            <a:pPr lvl="0"/>
            <a:r>
              <a:rPr lang="en-US"/>
              <a:t> </a:t>
            </a:r>
          </a:p>
        </p:txBody>
      </p:sp>
      <p:sp>
        <p:nvSpPr>
          <p:cNvPr id="17" name="Title 16"/>
          <p:cNvSpPr>
            <a:spLocks noGrp="1"/>
          </p:cNvSpPr>
          <p:nvPr>
            <p:ph type="title"/>
          </p:nvPr>
        </p:nvSpPr>
        <p:spPr>
          <a:xfrm>
            <a:off x="4307820" y="3557467"/>
            <a:ext cx="2234160" cy="2228097"/>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pt-BR"/>
              <a:t>Clique para editar o título Mestre</a:t>
            </a:r>
            <a:endParaRPr lang="en-US" dirty="0"/>
          </a:p>
        </p:txBody>
      </p:sp>
    </p:spTree>
    <p:extLst>
      <p:ext uri="{BB962C8B-B14F-4D97-AF65-F5344CB8AC3E}">
        <p14:creationId xmlns:p14="http://schemas.microsoft.com/office/powerpoint/2010/main" val="42168749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296">
          <p15:clr>
            <a:srgbClr val="C35EA4"/>
          </p15:clr>
        </p15:guide>
        <p15:guide id="2" orient="horz" pos="4024">
          <p15:clr>
            <a:srgbClr val="C35EA4"/>
          </p15:clr>
        </p15:guide>
        <p15:guide id="3" pos="282">
          <p15:clr>
            <a:srgbClr val="C35EA4"/>
          </p15:clr>
        </p15:guide>
        <p15:guide id="4" pos="7398">
          <p15:clr>
            <a:srgbClr val="C35EA4"/>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798">
                <a:gradFill>
                  <a:gsLst>
                    <a:gs pos="6195">
                      <a:schemeClr val="tx1"/>
                    </a:gs>
                    <a:gs pos="39000">
                      <a:schemeClr val="tx1"/>
                    </a:gs>
                  </a:gsLst>
                  <a:lin ang="5400000" scaled="0"/>
                </a:gradFill>
              </a:defRPr>
            </a:lvl1pPr>
          </a:lstStyle>
          <a:p>
            <a:r>
              <a:rPr lang="pt-BR"/>
              <a:t>Clique para editar o título Mestre</a:t>
            </a:r>
            <a:endParaRPr lang="en-US" dirty="0"/>
          </a:p>
        </p:txBody>
      </p:sp>
      <p:sp>
        <p:nvSpPr>
          <p:cNvPr id="4" name="Content Placeholder 3"/>
          <p:cNvSpPr>
            <a:spLocks noGrp="1"/>
          </p:cNvSpPr>
          <p:nvPr>
            <p:ph sz="quarter" idx="10"/>
          </p:nvPr>
        </p:nvSpPr>
        <p:spPr>
          <a:xfrm>
            <a:off x="269239" y="3877278"/>
            <a:ext cx="5378549" cy="357408"/>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502" indent="0">
              <a:buNone/>
              <a:defRPr sz="1600"/>
            </a:lvl5pPr>
          </a:lstStyle>
          <a:p>
            <a:pPr lvl="0"/>
            <a:r>
              <a:rPr lang="pt-BR"/>
              <a:t>Clique para editar os estilos de texto Mestres</a:t>
            </a:r>
          </a:p>
        </p:txBody>
      </p:sp>
    </p:spTree>
    <p:extLst>
      <p:ext uri="{BB962C8B-B14F-4D97-AF65-F5344CB8AC3E}">
        <p14:creationId xmlns:p14="http://schemas.microsoft.com/office/powerpoint/2010/main" val="1508192256"/>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798">
                <a:gradFill>
                  <a:gsLst>
                    <a:gs pos="6195">
                      <a:schemeClr val="tx1"/>
                    </a:gs>
                    <a:gs pos="26000">
                      <a:schemeClr val="tx1"/>
                    </a:gs>
                  </a:gsLst>
                  <a:lin ang="5400000" scaled="0"/>
                </a:gradFill>
              </a:defRPr>
            </a:lvl1pPr>
          </a:lstStyle>
          <a:p>
            <a:r>
              <a:rPr lang="pt-BR"/>
              <a:t>Clique para editar o título Mestre</a:t>
            </a:r>
            <a:endParaRPr lang="en-US" dirty="0"/>
          </a:p>
        </p:txBody>
      </p:sp>
      <p:sp>
        <p:nvSpPr>
          <p:cNvPr id="4" name="Content Placeholder 3"/>
          <p:cNvSpPr>
            <a:spLocks noGrp="1"/>
          </p:cNvSpPr>
          <p:nvPr>
            <p:ph sz="quarter" idx="10"/>
          </p:nvPr>
        </p:nvSpPr>
        <p:spPr>
          <a:xfrm>
            <a:off x="269239" y="3877279"/>
            <a:ext cx="5378549" cy="357408"/>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pt-BR"/>
              <a:t>Clique para editar os estilos de texto Mestres</a:t>
            </a:r>
          </a:p>
        </p:txBody>
      </p:sp>
    </p:spTree>
    <p:extLst>
      <p:ext uri="{BB962C8B-B14F-4D97-AF65-F5344CB8AC3E}">
        <p14:creationId xmlns:p14="http://schemas.microsoft.com/office/powerpoint/2010/main" val="5552300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798">
                <a:gradFill>
                  <a:gsLst>
                    <a:gs pos="6195">
                      <a:schemeClr val="tx1"/>
                    </a:gs>
                    <a:gs pos="26000">
                      <a:schemeClr val="tx1"/>
                    </a:gs>
                  </a:gsLst>
                  <a:lin ang="5400000" scaled="0"/>
                </a:gradFill>
              </a:defRPr>
            </a:lvl1pPr>
          </a:lstStyle>
          <a:p>
            <a:r>
              <a:rPr lang="pt-BR"/>
              <a:t>Clique para editar o título Mestre</a:t>
            </a:r>
            <a:endParaRPr lang="en-US" dirty="0"/>
          </a:p>
        </p:txBody>
      </p:sp>
      <p:sp>
        <p:nvSpPr>
          <p:cNvPr id="4" name="Content Placeholder 3"/>
          <p:cNvSpPr>
            <a:spLocks noGrp="1"/>
          </p:cNvSpPr>
          <p:nvPr>
            <p:ph sz="quarter" idx="10"/>
          </p:nvPr>
        </p:nvSpPr>
        <p:spPr>
          <a:xfrm>
            <a:off x="269239" y="3877278"/>
            <a:ext cx="5378549" cy="357408"/>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pt-BR"/>
              <a:t>Clique para editar os estilos de texto Mestres</a:t>
            </a:r>
          </a:p>
        </p:txBody>
      </p:sp>
    </p:spTree>
    <p:extLst>
      <p:ext uri="{BB962C8B-B14F-4D97-AF65-F5344CB8AC3E}">
        <p14:creationId xmlns:p14="http://schemas.microsoft.com/office/powerpoint/2010/main" val="2066982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69240" y="1464556"/>
            <a:ext cx="11655529" cy="46824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pt-BR"/>
              <a:t>Clique para editar os estilos de texto Mestres</a:t>
            </a:r>
          </a:p>
        </p:txBody>
      </p:sp>
      <p:sp>
        <p:nvSpPr>
          <p:cNvPr id="5" name="Title 1"/>
          <p:cNvSpPr>
            <a:spLocks noGrp="1"/>
          </p:cNvSpPr>
          <p:nvPr>
            <p:ph type="title"/>
          </p:nvPr>
        </p:nvSpPr>
        <p:spPr>
          <a:xfrm>
            <a:off x="268928" y="291104"/>
            <a:ext cx="11655840" cy="899665"/>
          </a:xfrm>
        </p:spPr>
        <p:txBody>
          <a:bodyPr/>
          <a:lstStyle>
            <a:lvl1pPr>
              <a:defRPr>
                <a:gradFill>
                  <a:gsLst>
                    <a:gs pos="2655">
                      <a:schemeClr val="tx1"/>
                    </a:gs>
                    <a:gs pos="31000">
                      <a:schemeClr val="tx1"/>
                    </a:gs>
                  </a:gsLst>
                  <a:lin ang="5400000" scaled="0"/>
                </a:gradFill>
              </a:defRPr>
            </a:lvl1pPr>
          </a:lstStyle>
          <a:p>
            <a:r>
              <a:rPr lang="pt-BR"/>
              <a:t>Clique para editar o título Mestre</a:t>
            </a:r>
            <a:endParaRPr lang="en-US" dirty="0"/>
          </a:p>
        </p:txBody>
      </p:sp>
    </p:spTree>
    <p:extLst>
      <p:ext uri="{BB962C8B-B14F-4D97-AF65-F5344CB8AC3E}">
        <p14:creationId xmlns:p14="http://schemas.microsoft.com/office/powerpoint/2010/main" val="1026970255"/>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798">
                <a:gradFill>
                  <a:gsLst>
                    <a:gs pos="99115">
                      <a:schemeClr val="tx1"/>
                    </a:gs>
                    <a:gs pos="87611">
                      <a:schemeClr val="tx1"/>
                    </a:gs>
                  </a:gsLst>
                  <a:lin ang="5400000" scaled="0"/>
                </a:gradFill>
              </a:defRPr>
            </a:lvl1pPr>
          </a:lstStyle>
          <a:p>
            <a:r>
              <a:rPr lang="pt-BR"/>
              <a:t>Clique para editar o título Mestre</a:t>
            </a:r>
            <a:endParaRPr lang="en-US" dirty="0"/>
          </a:p>
        </p:txBody>
      </p:sp>
      <p:sp>
        <p:nvSpPr>
          <p:cNvPr id="4" name="Content Placeholder 3"/>
          <p:cNvSpPr>
            <a:spLocks noGrp="1"/>
          </p:cNvSpPr>
          <p:nvPr>
            <p:ph sz="quarter" idx="10"/>
          </p:nvPr>
        </p:nvSpPr>
        <p:spPr>
          <a:xfrm>
            <a:off x="269241" y="2546471"/>
            <a:ext cx="7171399" cy="46824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pt-BR"/>
              <a:t>Clique para editar os estilos de texto Mestres</a:t>
            </a:r>
          </a:p>
        </p:txBody>
      </p:sp>
    </p:spTree>
    <p:extLst>
      <p:ext uri="{BB962C8B-B14F-4D97-AF65-F5344CB8AC3E}">
        <p14:creationId xmlns:p14="http://schemas.microsoft.com/office/powerpoint/2010/main" val="869366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798">
                <a:gradFill>
                  <a:gsLst>
                    <a:gs pos="85821">
                      <a:schemeClr val="tx1"/>
                    </a:gs>
                    <a:gs pos="61194">
                      <a:schemeClr val="tx1"/>
                    </a:gs>
                  </a:gsLst>
                  <a:lin ang="5400000" scaled="0"/>
                </a:gradFill>
              </a:defRPr>
            </a:lvl1pPr>
          </a:lstStyle>
          <a:p>
            <a:r>
              <a:rPr lang="pt-BR"/>
              <a:t>Clique para editar o título Mestre</a:t>
            </a:r>
            <a:endParaRPr lang="en-US" dirty="0"/>
          </a:p>
        </p:txBody>
      </p:sp>
      <p:sp>
        <p:nvSpPr>
          <p:cNvPr id="4" name="Content Placeholder 3"/>
          <p:cNvSpPr>
            <a:spLocks noGrp="1"/>
          </p:cNvSpPr>
          <p:nvPr>
            <p:ph sz="quarter" idx="10"/>
          </p:nvPr>
        </p:nvSpPr>
        <p:spPr>
          <a:xfrm>
            <a:off x="269241" y="2546471"/>
            <a:ext cx="7171399" cy="46824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pt-BR"/>
              <a:t>Clique para editar os estilos de texto Mestres</a:t>
            </a:r>
          </a:p>
        </p:txBody>
      </p:sp>
    </p:spTree>
    <p:extLst>
      <p:ext uri="{BB962C8B-B14F-4D97-AF65-F5344CB8AC3E}">
        <p14:creationId xmlns:p14="http://schemas.microsoft.com/office/powerpoint/2010/main" val="1252812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962695C-2185-4E05-94E6-186801CAC439}"/>
              </a:ext>
            </a:extLst>
          </p:cNvPr>
          <p:cNvSpPr>
            <a:spLocks noGrp="1"/>
          </p:cNvSpPr>
          <p:nvPr>
            <p:ph type="sldNum" sz="quarter" idx="12"/>
          </p:nvPr>
        </p:nvSpPr>
        <p:spPr/>
        <p:txBody>
          <a:bodyPr/>
          <a:lstStyle/>
          <a:p>
            <a:fld id="{27D3882F-12A7-44E5-A720-F0805A4EC1C9}" type="slidenum">
              <a:rPr lang="en-US" smtClean="0"/>
              <a:t>‹nº›</a:t>
            </a:fld>
            <a:endParaRPr lang="en-US"/>
          </a:p>
        </p:txBody>
      </p:sp>
      <p:sp>
        <p:nvSpPr>
          <p:cNvPr id="6" name="Rectangle 5">
            <a:extLst>
              <a:ext uri="{FF2B5EF4-FFF2-40B4-BE49-F238E27FC236}">
                <a16:creationId xmlns:a16="http://schemas.microsoft.com/office/drawing/2014/main" id="{91F19F20-F9A5-49F1-8A9F-C2F53F8332F6}"/>
              </a:ext>
            </a:extLst>
          </p:cNvPr>
          <p:cNvSpPr/>
          <p:nvPr userDrawn="1"/>
        </p:nvSpPr>
        <p:spPr>
          <a:xfrm>
            <a:off x="185723" y="1065567"/>
            <a:ext cx="2509965"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3119" y="5409202"/>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38310" y="1038461"/>
            <a:ext cx="2629951"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482526" y="1065566"/>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546839" y="1036546"/>
            <a:ext cx="2337499"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1" name="Rectangle 10">
            <a:extLst>
              <a:ext uri="{FF2B5EF4-FFF2-40B4-BE49-F238E27FC236}">
                <a16:creationId xmlns:a16="http://schemas.microsoft.com/office/drawing/2014/main" id="{345D021F-39FF-488E-BB22-E2780713C68D}"/>
              </a:ext>
            </a:extLst>
          </p:cNvPr>
          <p:cNvSpPr/>
          <p:nvPr userDrawn="1"/>
        </p:nvSpPr>
        <p:spPr>
          <a:xfrm>
            <a:off x="8063011" y="1069560"/>
            <a:ext cx="3848417"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2" name="Rectangle 11">
            <a:extLst>
              <a:ext uri="{FF2B5EF4-FFF2-40B4-BE49-F238E27FC236}">
                <a16:creationId xmlns:a16="http://schemas.microsoft.com/office/drawing/2014/main" id="{CD172C72-9723-4BCD-82A3-384AA5762EC2}"/>
              </a:ext>
            </a:extLst>
          </p:cNvPr>
          <p:cNvSpPr/>
          <p:nvPr userDrawn="1"/>
        </p:nvSpPr>
        <p:spPr>
          <a:xfrm>
            <a:off x="8558941" y="1029738"/>
            <a:ext cx="3003323" cy="594650"/>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Cloud-Native</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Microservices apps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762485" y="2524376"/>
            <a:ext cx="1917444" cy="435273"/>
          </a:xfrm>
          <a:prstGeom prst="rect">
            <a:avLst/>
          </a:prstGeom>
          <a:solidFill>
            <a:srgbClr val="0072C6"/>
          </a:solidFill>
          <a:ln w="10795" cap="flat" cmpd="sng" algn="ctr">
            <a:noFill/>
            <a:prstDash val="solid"/>
          </a:ln>
          <a:effectLst/>
        </p:spPr>
        <p:txBody>
          <a:bodyPr rtlCol="0" anchor="ctr"/>
          <a:lstStyle/>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Windows Containers</a:t>
            </a:r>
          </a:p>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762485" y="2022221"/>
            <a:ext cx="1917444" cy="435273"/>
          </a:xfrm>
          <a:prstGeom prst="rect">
            <a:avLst/>
          </a:prstGeom>
          <a:solidFill>
            <a:srgbClr val="0072C6"/>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Windows Containers</a:t>
            </a:r>
          </a:p>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On VMs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762485" y="1589102"/>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2356" y="1618660"/>
            <a:ext cx="2145980"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8" name="Rectangle 17">
            <a:extLst>
              <a:ext uri="{FF2B5EF4-FFF2-40B4-BE49-F238E27FC236}">
                <a16:creationId xmlns:a16="http://schemas.microsoft.com/office/drawing/2014/main" id="{57C657C1-4F3C-4586-BDF4-51B96D4D881D}"/>
              </a:ext>
            </a:extLst>
          </p:cNvPr>
          <p:cNvSpPr/>
          <p:nvPr userDrawn="1"/>
        </p:nvSpPr>
        <p:spPr bwMode="auto">
          <a:xfrm>
            <a:off x="8269611" y="1583920"/>
            <a:ext cx="347263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Microservices</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46795" y="6091720"/>
            <a:ext cx="594649" cy="594649"/>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29507" y="5411414"/>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8CE5281-258D-44EF-A65D-160E3634EC51}"/>
              </a:ext>
            </a:extLst>
          </p:cNvPr>
          <p:cNvSpPr/>
          <p:nvPr userDrawn="1"/>
        </p:nvSpPr>
        <p:spPr>
          <a:xfrm>
            <a:off x="9723751" y="2022221"/>
            <a:ext cx="2027138" cy="435273"/>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Service Fabric</a:t>
            </a:r>
          </a:p>
        </p:txBody>
      </p:sp>
      <p:sp>
        <p:nvSpPr>
          <p:cNvPr id="22" name="Rectangle 21">
            <a:extLst>
              <a:ext uri="{FF2B5EF4-FFF2-40B4-BE49-F238E27FC236}">
                <a16:creationId xmlns:a16="http://schemas.microsoft.com/office/drawing/2014/main" id="{E3080370-40FF-4C67-89FC-D6A4C509CB2D}"/>
              </a:ext>
            </a:extLst>
          </p:cNvPr>
          <p:cNvSpPr/>
          <p:nvPr userDrawn="1"/>
        </p:nvSpPr>
        <p:spPr>
          <a:xfrm>
            <a:off x="9723751" y="2517527"/>
            <a:ext cx="2027138" cy="435273"/>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ACS </a:t>
            </a: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t>
            </a:r>
            <a:r>
              <a:rPr kumimoji="0" lang="en-US" sz="800" b="0" i="1"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Kubernetes, DC/OS, Swarm)</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3" name="Rectangle 22">
            <a:extLst>
              <a:ext uri="{FF2B5EF4-FFF2-40B4-BE49-F238E27FC236}">
                <a16:creationId xmlns:a16="http://schemas.microsoft.com/office/drawing/2014/main" id="{126049B9-96B9-407A-9DE8-8AFEB876120C}"/>
              </a:ext>
            </a:extLst>
          </p:cNvPr>
          <p:cNvSpPr/>
          <p:nvPr userDrawn="1"/>
        </p:nvSpPr>
        <p:spPr>
          <a:xfrm>
            <a:off x="9723751" y="3013942"/>
            <a:ext cx="2027138" cy="435273"/>
          </a:xfrm>
          <a:prstGeom prst="rect">
            <a:avLst/>
          </a:prstGeom>
          <a:solidFill>
            <a:srgbClr val="589CCF"/>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Extended with serverless services (Azure Functions)</a:t>
            </a:r>
          </a:p>
        </p:txBody>
      </p:sp>
      <p:grpSp>
        <p:nvGrpSpPr>
          <p:cNvPr id="24" name="Group 23">
            <a:extLst>
              <a:ext uri="{FF2B5EF4-FFF2-40B4-BE49-F238E27FC236}">
                <a16:creationId xmlns:a16="http://schemas.microsoft.com/office/drawing/2014/main" id="{0B3AB4A4-801F-4B7B-82BA-490349E14B1C}"/>
              </a:ext>
            </a:extLst>
          </p:cNvPr>
          <p:cNvGrpSpPr/>
          <p:nvPr userDrawn="1"/>
        </p:nvGrpSpPr>
        <p:grpSpPr>
          <a:xfrm>
            <a:off x="9012496" y="5303933"/>
            <a:ext cx="2001755" cy="726482"/>
            <a:chOff x="8657058" y="4912759"/>
            <a:chExt cx="2001755" cy="726482"/>
          </a:xfrm>
        </p:grpSpPr>
        <p:cxnSp>
          <p:nvCxnSpPr>
            <p:cNvPr id="25" name="Straight Connector 24">
              <a:extLst>
                <a:ext uri="{FF2B5EF4-FFF2-40B4-BE49-F238E27FC236}">
                  <a16:creationId xmlns:a16="http://schemas.microsoft.com/office/drawing/2014/main" id="{863CC594-6D63-44CB-BD66-D5DAD5813CD0}"/>
                </a:ext>
              </a:extLst>
            </p:cNvPr>
            <p:cNvCxnSpPr>
              <a:cxnSpLocks/>
            </p:cNvCxnSpPr>
            <p:nvPr/>
          </p:nvCxnSpPr>
          <p:spPr>
            <a:xfrm>
              <a:off x="8657058" y="5639241"/>
              <a:ext cx="200175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0B9CEDA-6352-4CA7-8B18-A0633B707661}"/>
                </a:ext>
              </a:extLst>
            </p:cNvPr>
            <p:cNvSpPr/>
            <p:nvPr/>
          </p:nvSpPr>
          <p:spPr>
            <a:xfrm>
              <a:off x="9325287" y="4967270"/>
              <a:ext cx="615820" cy="6067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 descr="Image result for &quot;.NET Core&quot; logo">
              <a:extLst>
                <a:ext uri="{FF2B5EF4-FFF2-40B4-BE49-F238E27FC236}">
                  <a16:creationId xmlns:a16="http://schemas.microsoft.com/office/drawing/2014/main" id="{0B8612E1-50B1-4309-9446-EC7F3015180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437" y="4912759"/>
              <a:ext cx="688348" cy="68834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a:extLst>
              <a:ext uri="{FF2B5EF4-FFF2-40B4-BE49-F238E27FC236}">
                <a16:creationId xmlns:a16="http://schemas.microsoft.com/office/drawing/2014/main" id="{917F39D8-D256-4D75-80E0-8AD704190EDB}"/>
              </a:ext>
            </a:extLst>
          </p:cNvPr>
          <p:cNvSpPr/>
          <p:nvPr userDrawn="1"/>
        </p:nvSpPr>
        <p:spPr>
          <a:xfrm>
            <a:off x="5765696" y="3996606"/>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756863" y="4526673"/>
            <a:ext cx="1926277" cy="459480"/>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32" name="Rectangle 31">
            <a:extLst>
              <a:ext uri="{FF2B5EF4-FFF2-40B4-BE49-F238E27FC236}">
                <a16:creationId xmlns:a16="http://schemas.microsoft.com/office/drawing/2014/main" id="{C3CC7416-E901-424E-9D4C-B3FFB1A38496}"/>
              </a:ext>
            </a:extLst>
          </p:cNvPr>
          <p:cNvSpPr/>
          <p:nvPr userDrawn="1"/>
        </p:nvSpPr>
        <p:spPr>
          <a:xfrm>
            <a:off x="8269611" y="2022221"/>
            <a:ext cx="1369385" cy="2955779"/>
          </a:xfrm>
          <a:prstGeom prst="rect">
            <a:avLst/>
          </a:prstGeom>
          <a:solidFill>
            <a:srgbClr val="5BC165"/>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 Core</a:t>
            </a:r>
          </a:p>
        </p:txBody>
      </p:sp>
      <p:sp>
        <p:nvSpPr>
          <p:cNvPr id="33" name="Rectangle 32">
            <a:extLst>
              <a:ext uri="{FF2B5EF4-FFF2-40B4-BE49-F238E27FC236}">
                <a16:creationId xmlns:a16="http://schemas.microsoft.com/office/drawing/2014/main" id="{A2CF7C07-B060-4E6A-AFA9-02F7429D1703}"/>
              </a:ext>
            </a:extLst>
          </p:cNvPr>
          <p:cNvSpPr/>
          <p:nvPr userDrawn="1"/>
        </p:nvSpPr>
        <p:spPr bwMode="auto">
          <a:xfrm>
            <a:off x="8433431" y="2611923"/>
            <a:ext cx="1072755" cy="357199"/>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34" name="Rectangle 33">
            <a:extLst>
              <a:ext uri="{FF2B5EF4-FFF2-40B4-BE49-F238E27FC236}">
                <a16:creationId xmlns:a16="http://schemas.microsoft.com/office/drawing/2014/main" id="{C022FF5D-205D-465C-AB92-241201A1BB9D}"/>
              </a:ext>
            </a:extLst>
          </p:cNvPr>
          <p:cNvSpPr/>
          <p:nvPr userDrawn="1"/>
        </p:nvSpPr>
        <p:spPr bwMode="auto">
          <a:xfrm>
            <a:off x="8433431" y="3025723"/>
            <a:ext cx="1072755" cy="357199"/>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35" name="Rectangle 34">
            <a:extLst>
              <a:ext uri="{FF2B5EF4-FFF2-40B4-BE49-F238E27FC236}">
                <a16:creationId xmlns:a16="http://schemas.microsoft.com/office/drawing/2014/main" id="{9B24086A-6FE7-495A-A05D-9114F72991C3}"/>
              </a:ext>
            </a:extLst>
          </p:cNvPr>
          <p:cNvSpPr/>
          <p:nvPr userDrawn="1"/>
        </p:nvSpPr>
        <p:spPr bwMode="auto">
          <a:xfrm>
            <a:off x="8433431" y="3443740"/>
            <a:ext cx="1072755" cy="357199"/>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 (*)</a:t>
            </a:r>
          </a:p>
        </p:txBody>
      </p:sp>
      <p:sp>
        <p:nvSpPr>
          <p:cNvPr id="36" name="Rectangle 35">
            <a:extLst>
              <a:ext uri="{FF2B5EF4-FFF2-40B4-BE49-F238E27FC236}">
                <a16:creationId xmlns:a16="http://schemas.microsoft.com/office/drawing/2014/main" id="{449D1487-C773-4107-916C-72ADFA7006D4}"/>
              </a:ext>
            </a:extLst>
          </p:cNvPr>
          <p:cNvSpPr/>
          <p:nvPr userDrawn="1"/>
        </p:nvSpPr>
        <p:spPr bwMode="auto">
          <a:xfrm>
            <a:off x="8433431" y="3859930"/>
            <a:ext cx="1072755" cy="357199"/>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Razor Pages</a:t>
            </a:r>
          </a:p>
        </p:txBody>
      </p:sp>
      <p:pic>
        <p:nvPicPr>
          <p:cNvPr id="38" name="Picture 37">
            <a:extLst>
              <a:ext uri="{FF2B5EF4-FFF2-40B4-BE49-F238E27FC236}">
                <a16:creationId xmlns:a16="http://schemas.microsoft.com/office/drawing/2014/main" id="{E2098AB0-F8F8-4962-B0CA-BC1054E951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43193" y="6093501"/>
            <a:ext cx="594649" cy="594649"/>
          </a:xfrm>
          <a:prstGeom prst="rect">
            <a:avLst/>
          </a:prstGeom>
        </p:spPr>
      </p:pic>
      <p:pic>
        <p:nvPicPr>
          <p:cNvPr id="39" name="Picture 2" descr="Icon">
            <a:extLst>
              <a:ext uri="{FF2B5EF4-FFF2-40B4-BE49-F238E27FC236}">
                <a16:creationId xmlns:a16="http://schemas.microsoft.com/office/drawing/2014/main" id="{E05D2744-B6AF-40E8-B267-C9CBF9FAB16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162117" y="6123057"/>
            <a:ext cx="476167" cy="57140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6">
            <a:biLevel thresh="75000"/>
            <a:extLst>
              <a:ext uri="{28A0092B-C50C-407E-A947-70E740481C1C}">
                <a14:useLocalDpi xmlns:a14="http://schemas.microsoft.com/office/drawing/2010/main" val="0"/>
              </a:ext>
            </a:extLst>
          </a:blip>
          <a:srcRect/>
          <a:stretch>
            <a:fillRect/>
          </a:stretch>
        </p:blipFill>
        <p:spPr bwMode="auto">
          <a:xfrm>
            <a:off x="141740" y="947874"/>
            <a:ext cx="342382" cy="3423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450026" y="860248"/>
            <a:ext cx="450505" cy="34398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Image result for Azure icon">
            <a:extLst>
              <a:ext uri="{FF2B5EF4-FFF2-40B4-BE49-F238E27FC236}">
                <a16:creationId xmlns:a16="http://schemas.microsoft.com/office/drawing/2014/main" id="{D06335F3-82E6-4737-B9C1-01CEADD95CD5}"/>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027729" y="86646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02041" y="1065566"/>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2966354" y="1036546"/>
            <a:ext cx="2337499"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187620" y="2016436"/>
            <a:ext cx="1917444" cy="441058"/>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182000" y="1589102"/>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66310" y="6091720"/>
            <a:ext cx="594649" cy="594649"/>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49021" y="5411414"/>
            <a:ext cx="611937" cy="61193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869541" y="86024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50" name="Arrow: Right 49">
            <a:extLst>
              <a:ext uri="{FF2B5EF4-FFF2-40B4-BE49-F238E27FC236}">
                <a16:creationId xmlns:a16="http://schemas.microsoft.com/office/drawing/2014/main" id="{2AC90BA4-7600-47BE-B324-9D0BC90BD9A1}"/>
              </a:ext>
            </a:extLst>
          </p:cNvPr>
          <p:cNvSpPr/>
          <p:nvPr userDrawn="1"/>
        </p:nvSpPr>
        <p:spPr>
          <a:xfrm rot="16200000">
            <a:off x="8459854" y="4205324"/>
            <a:ext cx="994300" cy="12004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B127B1C-AEF9-4E31-8EE8-F0A02819B80B}"/>
              </a:ext>
            </a:extLst>
          </p:cNvPr>
          <p:cNvSpPr/>
          <p:nvPr userDrawn="1"/>
        </p:nvSpPr>
        <p:spPr>
          <a:xfrm rot="5400000">
            <a:off x="1292919" y="5054894"/>
            <a:ext cx="186562" cy="1610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FC8B0364-2D4C-41CE-94D3-C88873CDE71A}"/>
              </a:ext>
            </a:extLst>
          </p:cNvPr>
          <p:cNvSpPr/>
          <p:nvPr userDrawn="1"/>
        </p:nvSpPr>
        <p:spPr>
          <a:xfrm>
            <a:off x="3182000" y="2524377"/>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765697" y="3518414"/>
            <a:ext cx="1920523" cy="422464"/>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692403" y="4420825"/>
            <a:ext cx="2855378" cy="715041"/>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00">
                  <a:solidFill>
                    <a:prstClr val="white"/>
                  </a:solidFill>
                  <a:latin typeface="Segoe UI" panose="020B0502040204020203" pitchFamily="34" charset="0"/>
                  <a:cs typeface="Segoe UI" panose="020B0502040204020203" pitchFamily="34" charset="0"/>
                </a:rPr>
                <a:t>Modernization</a:t>
              </a: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112291" y="2011391"/>
            <a:ext cx="633815" cy="715041"/>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1" name="Rectangle 60">
            <a:extLst>
              <a:ext uri="{FF2B5EF4-FFF2-40B4-BE49-F238E27FC236}">
                <a16:creationId xmlns:a16="http://schemas.microsoft.com/office/drawing/2014/main" id="{A297A5F7-42AB-4FFD-83B7-60DFD952D818}"/>
              </a:ext>
            </a:extLst>
          </p:cNvPr>
          <p:cNvSpPr/>
          <p:nvPr userDrawn="1"/>
        </p:nvSpPr>
        <p:spPr>
          <a:xfrm>
            <a:off x="8479750" y="4574747"/>
            <a:ext cx="954508" cy="421910"/>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Architect for </a:t>
            </a:r>
          </a:p>
          <a:p>
            <a:pPr marL="0" marR="0" lvl="0" indent="0" algn="ctr" defTabSz="914225" rtl="0" eaLnBrk="1" fontAlgn="auto" latinLnBrk="0" hangingPunct="1">
              <a:lnSpc>
                <a:spcPct val="100000"/>
              </a:lnSpc>
              <a:spcBef>
                <a:spcPts val="0"/>
              </a:spcBef>
              <a:spcAft>
                <a:spcPts val="0"/>
              </a:spcAft>
              <a:buClrTx/>
              <a:buSzTx/>
              <a:buFontTx/>
              <a:buNone/>
              <a:tabLst/>
              <a:defRPr/>
            </a:pPr>
            <a:r>
              <a:rPr lang="en-US" sz="1050">
                <a:solidFill>
                  <a:prstClr val="white"/>
                </a:solidFill>
                <a:latin typeface="Segoe UI" panose="020B0502040204020203" pitchFamily="34" charset="0"/>
                <a:cs typeface="Segoe UI" panose="020B0502040204020203" pitchFamily="34" charset="0"/>
              </a:rPr>
              <a:t>t</a:t>
            </a:r>
            <a:r>
              <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he cloud</a:t>
            </a:r>
          </a:p>
        </p:txBody>
      </p:sp>
      <p:sp>
        <p:nvSpPr>
          <p:cNvPr id="62" name="Rectangle 61">
            <a:extLst>
              <a:ext uri="{FF2B5EF4-FFF2-40B4-BE49-F238E27FC236}">
                <a16:creationId xmlns:a16="http://schemas.microsoft.com/office/drawing/2014/main" id="{5E01CF4A-E709-4AC7-BA5E-8AAE0C9D8846}"/>
              </a:ext>
            </a:extLst>
          </p:cNvPr>
          <p:cNvSpPr/>
          <p:nvPr userDrawn="1"/>
        </p:nvSpPr>
        <p:spPr>
          <a:xfrm>
            <a:off x="5756863" y="3023507"/>
            <a:ext cx="1917444" cy="425709"/>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3" name="Rectangle 62">
            <a:extLst>
              <a:ext uri="{FF2B5EF4-FFF2-40B4-BE49-F238E27FC236}">
                <a16:creationId xmlns:a16="http://schemas.microsoft.com/office/drawing/2014/main" id="{6B3D8584-FC56-4850-9102-A34DC9E2EF38}"/>
              </a:ext>
            </a:extLst>
          </p:cNvPr>
          <p:cNvSpPr/>
          <p:nvPr userDrawn="1"/>
        </p:nvSpPr>
        <p:spPr>
          <a:xfrm rot="5400000">
            <a:off x="6669817" y="5044556"/>
            <a:ext cx="142133" cy="1453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4EA4E951-8B3D-46D9-BAE1-CC5572E8F909}"/>
              </a:ext>
            </a:extLst>
          </p:cNvPr>
          <p:cNvSpPr/>
          <p:nvPr userDrawn="1"/>
        </p:nvSpPr>
        <p:spPr>
          <a:xfrm rot="5400000">
            <a:off x="4183922" y="5053200"/>
            <a:ext cx="142133" cy="1453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3956362"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565544"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2</a:t>
            </a:r>
          </a:p>
        </p:txBody>
      </p:sp>
      <p:sp>
        <p:nvSpPr>
          <p:cNvPr id="67" name="Oval 66">
            <a:extLst>
              <a:ext uri="{FF2B5EF4-FFF2-40B4-BE49-F238E27FC236}">
                <a16:creationId xmlns:a16="http://schemas.microsoft.com/office/drawing/2014/main" id="{036A7DF8-BECF-4E84-BFC4-D3C5B22E33FA}"/>
              </a:ext>
            </a:extLst>
          </p:cNvPr>
          <p:cNvSpPr/>
          <p:nvPr userDrawn="1"/>
        </p:nvSpPr>
        <p:spPr bwMode="auto">
          <a:xfrm>
            <a:off x="9765376" y="789925"/>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3</a:t>
            </a:r>
          </a:p>
        </p:txBody>
      </p:sp>
      <p:sp>
        <p:nvSpPr>
          <p:cNvPr id="68" name="Rectangle 67">
            <a:extLst>
              <a:ext uri="{FF2B5EF4-FFF2-40B4-BE49-F238E27FC236}">
                <a16:creationId xmlns:a16="http://schemas.microsoft.com/office/drawing/2014/main" id="{4104DF98-B6A3-4221-B3FC-A792A7F1ED96}"/>
              </a:ext>
            </a:extLst>
          </p:cNvPr>
          <p:cNvSpPr/>
          <p:nvPr userDrawn="1"/>
        </p:nvSpPr>
        <p:spPr>
          <a:xfrm>
            <a:off x="9970103" y="758798"/>
            <a:ext cx="947696" cy="312073"/>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(Optional)</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2356" y="2048257"/>
            <a:ext cx="2145980" cy="2044902"/>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52891" y="231718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52891" y="266166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52891" y="3008444"/>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52891" y="3347842"/>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52891" y="3687366"/>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57585" y="4133467"/>
            <a:ext cx="2144631" cy="35535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57585" y="4529559"/>
            <a:ext cx="2154333" cy="45053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85668" rtl="0" eaLnBrk="1" fontAlgn="base" latinLnBrk="0" hangingPunct="1">
              <a:lnSpc>
                <a:spcPct val="10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a:cs typeface="Segoe UI Light" pitchFamily="34" charset="0"/>
              </a:rPr>
              <a:t>(SQL, Oracle, MySQL,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7" name="Rectangle 76">
            <a:extLst>
              <a:ext uri="{FF2B5EF4-FFF2-40B4-BE49-F238E27FC236}">
                <a16:creationId xmlns:a16="http://schemas.microsoft.com/office/drawing/2014/main" id="{3AE2AD74-B002-4562-8F51-4480EEC082D5}"/>
              </a:ext>
            </a:extLst>
          </p:cNvPr>
          <p:cNvSpPr/>
          <p:nvPr userDrawn="1"/>
        </p:nvSpPr>
        <p:spPr>
          <a:xfrm>
            <a:off x="1305681" y="5160595"/>
            <a:ext cx="7724958" cy="1421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l="24919" t="-3146" r="39847" b="30280"/>
          <a:stretch/>
        </p:blipFill>
        <p:spPr bwMode="auto">
          <a:xfrm>
            <a:off x="958771" y="6055432"/>
            <a:ext cx="746284" cy="62940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194846" y="3020793"/>
            <a:ext cx="1917444" cy="428423"/>
          </a:xfrm>
          <a:prstGeom prst="rect">
            <a:avLst/>
          </a:prstGeom>
          <a:solidFill>
            <a:srgbClr val="860000"/>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SQL Server VM</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194846" y="3503502"/>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04958" y="3995817"/>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00" kern="0">
                <a:gradFill>
                  <a:gsLst>
                    <a:gs pos="0">
                      <a:srgbClr val="FFFFFF"/>
                    </a:gs>
                    <a:gs pos="100000">
                      <a:srgbClr val="FFFFFF"/>
                    </a:gs>
                  </a:gsLst>
                  <a:lin ang="5400000" scaled="0"/>
                </a:gradFill>
                <a:latin typeface="Segoe UI"/>
                <a:cs typeface="Segoe UI Light" pitchFamily="34" charset="0"/>
              </a:rPr>
              <a:t>Tools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32343" y="2011390"/>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40655" y="2158511"/>
            <a:ext cx="597061" cy="43768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
        <p:nvSpPr>
          <p:cNvPr id="84" name="Rectangle 83">
            <a:extLst>
              <a:ext uri="{FF2B5EF4-FFF2-40B4-BE49-F238E27FC236}">
                <a16:creationId xmlns:a16="http://schemas.microsoft.com/office/drawing/2014/main" id="{0A7A2E10-23CB-475F-B7F1-B6587396CE22}"/>
              </a:ext>
            </a:extLst>
          </p:cNvPr>
          <p:cNvSpPr/>
          <p:nvPr userDrawn="1"/>
        </p:nvSpPr>
        <p:spPr>
          <a:xfrm>
            <a:off x="9732586" y="3995864"/>
            <a:ext cx="201830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85" name="Rectangle 84">
            <a:extLst>
              <a:ext uri="{FF2B5EF4-FFF2-40B4-BE49-F238E27FC236}">
                <a16:creationId xmlns:a16="http://schemas.microsoft.com/office/drawing/2014/main" id="{3F6ABBD9-8C25-4412-88AD-0299B432A2BD}"/>
              </a:ext>
            </a:extLst>
          </p:cNvPr>
          <p:cNvSpPr/>
          <p:nvPr userDrawn="1"/>
        </p:nvSpPr>
        <p:spPr>
          <a:xfrm>
            <a:off x="9723751" y="4525932"/>
            <a:ext cx="2027602" cy="459480"/>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86" name="Rectangle 85">
            <a:extLst>
              <a:ext uri="{FF2B5EF4-FFF2-40B4-BE49-F238E27FC236}">
                <a16:creationId xmlns:a16="http://schemas.microsoft.com/office/drawing/2014/main" id="{C976E0DE-D09F-40E6-9223-13C901FE2CAD}"/>
              </a:ext>
            </a:extLst>
          </p:cNvPr>
          <p:cNvSpPr/>
          <p:nvPr userDrawn="1"/>
        </p:nvSpPr>
        <p:spPr>
          <a:xfrm>
            <a:off x="9732586" y="3517672"/>
            <a:ext cx="2021545" cy="422464"/>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 No-SQL / Big Data</a:t>
            </a:r>
          </a:p>
        </p:txBody>
      </p:sp>
    </p:spTree>
    <p:extLst>
      <p:ext uri="{BB962C8B-B14F-4D97-AF65-F5344CB8AC3E}">
        <p14:creationId xmlns:p14="http://schemas.microsoft.com/office/powerpoint/2010/main" val="3466176306"/>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896518"/>
          </a:xfrm>
        </p:spPr>
        <p:txBody>
          <a:bodyPr/>
          <a:lstStyle>
            <a:lvl1pPr>
              <a:defRPr sz="5798">
                <a:gradFill>
                  <a:gsLst>
                    <a:gs pos="6195">
                      <a:schemeClr val="tx1"/>
                    </a:gs>
                    <a:gs pos="26000">
                      <a:schemeClr val="tx1"/>
                    </a:gs>
                  </a:gsLst>
                  <a:lin ang="5400000" scaled="0"/>
                </a:gradFill>
              </a:defRPr>
            </a:lvl1pPr>
          </a:lstStyle>
          <a:p>
            <a:r>
              <a:rPr lang="pt-BR"/>
              <a:t>Clique para editar o título Mestre</a:t>
            </a:r>
            <a:endParaRPr lang="en-US" dirty="0"/>
          </a:p>
        </p:txBody>
      </p:sp>
      <p:sp>
        <p:nvSpPr>
          <p:cNvPr id="4" name="Content Placeholder 3"/>
          <p:cNvSpPr>
            <a:spLocks noGrp="1"/>
          </p:cNvSpPr>
          <p:nvPr>
            <p:ph sz="quarter" idx="10"/>
          </p:nvPr>
        </p:nvSpPr>
        <p:spPr>
          <a:xfrm>
            <a:off x="269239" y="1663940"/>
            <a:ext cx="10757098"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1695476187"/>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914096"/>
          </a:xfrm>
        </p:spPr>
        <p:txBody>
          <a:bodyPr/>
          <a:lstStyle>
            <a:lvl1pPr marL="0" indent="0">
              <a:buNone/>
              <a:defRPr/>
            </a:lvl1pPr>
          </a:lstStyle>
          <a:p>
            <a:r>
              <a:rPr lang="pt-BR"/>
              <a:t>Clique no ícone para adicionar uma imagem</a:t>
            </a:r>
            <a:endParaRPr lang="en-US" dirty="0"/>
          </a:p>
        </p:txBody>
      </p:sp>
      <p:sp>
        <p:nvSpPr>
          <p:cNvPr id="6" name="Content Placeholder 5"/>
          <p:cNvSpPr>
            <a:spLocks noGrp="1"/>
          </p:cNvSpPr>
          <p:nvPr>
            <p:ph sz="quarter" idx="10"/>
          </p:nvPr>
        </p:nvSpPr>
        <p:spPr>
          <a:xfrm>
            <a:off x="5647788" y="1187621"/>
            <a:ext cx="6274974" cy="969496"/>
          </a:xfrm>
        </p:spPr>
        <p:txBody>
          <a:bodyPr/>
          <a:lstStyle>
            <a:lvl1pPr marL="0" indent="0">
              <a:buNone/>
              <a:defRPr sz="3000"/>
            </a:lvl1pPr>
          </a:lstStyle>
          <a:p>
            <a:pPr lvl="0"/>
            <a:r>
              <a:rPr lang="pt-BR"/>
              <a:t>Clique para editar os estilos de texto Mestres</a:t>
            </a:r>
          </a:p>
        </p:txBody>
      </p:sp>
    </p:spTree>
    <p:extLst>
      <p:ext uri="{BB962C8B-B14F-4D97-AF65-F5344CB8AC3E}">
        <p14:creationId xmlns:p14="http://schemas.microsoft.com/office/powerpoint/2010/main" val="312332936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omente Título">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pt-BR"/>
              <a:t>Clique para editar o título Mestre</a:t>
            </a:r>
            <a:endParaRPr lang="en-US" dirty="0"/>
          </a:p>
        </p:txBody>
      </p:sp>
    </p:spTree>
    <p:extLst>
      <p:ext uri="{BB962C8B-B14F-4D97-AF65-F5344CB8AC3E}">
        <p14:creationId xmlns:p14="http://schemas.microsoft.com/office/powerpoint/2010/main" val="373505506"/>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Only_subtitle">
    <p:bg bwMode="gray">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8928" y="1024121"/>
            <a:ext cx="11655079" cy="468245"/>
          </a:xfrm>
        </p:spPr>
        <p:txBody>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400" kern="1200" spc="0" baseline="0" dirty="0" smtClean="0">
                <a:gradFill>
                  <a:gsLst>
                    <a:gs pos="1250">
                      <a:schemeClr val="tx1"/>
                    </a:gs>
                    <a:gs pos="100000">
                      <a:schemeClr val="tx1"/>
                    </a:gs>
                  </a:gsLst>
                  <a:lin ang="5400000" scaled="0"/>
                </a:gradFill>
                <a:latin typeface="+mj-lt"/>
                <a:ea typeface="+mn-ea"/>
                <a:cs typeface="+mn-cs"/>
              </a:defRPr>
            </a:lvl1pPr>
            <a:lvl4pPr>
              <a:defRPr lang="en-US" sz="2400" kern="1200" spc="0" baseline="0" dirty="0" smtClean="0">
                <a:gradFill>
                  <a:gsLst>
                    <a:gs pos="1250">
                      <a:schemeClr val="tx1"/>
                    </a:gs>
                    <a:gs pos="100000">
                      <a:schemeClr val="tx1"/>
                    </a:gs>
                  </a:gsLst>
                  <a:lin ang="5400000" scaled="0"/>
                </a:gradFill>
                <a:latin typeface="+mj-lt"/>
                <a:ea typeface="+mn-ea"/>
                <a:cs typeface="+mn-cs"/>
              </a:defRPr>
            </a:lvl4pPr>
          </a:lstStyle>
          <a:p>
            <a:pPr lvl="0"/>
            <a:r>
              <a:rPr lang="pt-BR"/>
              <a:t>Clique para editar os estilos de texto Mestres</a:t>
            </a:r>
          </a:p>
        </p:txBody>
      </p:sp>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pt-BR"/>
              <a:t>Clique para editar o título Mestre</a:t>
            </a:r>
            <a:endParaRPr lang="en-US" dirty="0"/>
          </a:p>
        </p:txBody>
      </p:sp>
    </p:spTree>
    <p:extLst>
      <p:ext uri="{BB962C8B-B14F-4D97-AF65-F5344CB8AC3E}">
        <p14:creationId xmlns:p14="http://schemas.microsoft.com/office/powerpoint/2010/main" val="361449356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pt-BR"/>
              <a:t>Clique para editar o título Mestre</a:t>
            </a:r>
            <a:endParaRPr lang="en-US" dirty="0"/>
          </a:p>
        </p:txBody>
      </p:sp>
      <p:sp>
        <p:nvSpPr>
          <p:cNvPr id="4" name="Content Placeholder 3"/>
          <p:cNvSpPr>
            <a:spLocks noGrp="1"/>
          </p:cNvSpPr>
          <p:nvPr>
            <p:ph sz="quarter" idx="10"/>
          </p:nvPr>
        </p:nvSpPr>
        <p:spPr>
          <a:xfrm>
            <a:off x="269240" y="1663914"/>
            <a:ext cx="8964248" cy="634469"/>
          </a:xfrm>
        </p:spPr>
        <p:txBody>
          <a:bodyPr/>
          <a:lstStyle>
            <a:lvl1pPr marL="0" indent="0">
              <a:buNone/>
              <a:defRPr sz="3600"/>
            </a:lvl1pPr>
            <a:lvl2pPr>
              <a:defRPr sz="3600"/>
            </a:lvl2pPr>
            <a:lvl3pPr>
              <a:defRPr sz="3600"/>
            </a:lvl3pPr>
            <a:lvl4pPr>
              <a:defRPr sz="3600"/>
            </a:lvl4pPr>
            <a:lvl5pPr>
              <a:defRPr sz="3600"/>
            </a:lvl5pPr>
          </a:lstStyle>
          <a:p>
            <a:pPr lvl="0"/>
            <a:r>
              <a:rPr lang="pt-BR"/>
              <a:t>Clique para editar os estilos de texto Mestres</a:t>
            </a:r>
          </a:p>
        </p:txBody>
      </p:sp>
    </p:spTree>
    <p:extLst>
      <p:ext uri="{BB962C8B-B14F-4D97-AF65-F5344CB8AC3E}">
        <p14:creationId xmlns:p14="http://schemas.microsoft.com/office/powerpoint/2010/main" val="372722810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pt-BR"/>
              <a:t>Clique para editar o título Mestre</a:t>
            </a:r>
            <a:endParaRPr lang="en-US" dirty="0"/>
          </a:p>
        </p:txBody>
      </p:sp>
      <p:sp>
        <p:nvSpPr>
          <p:cNvPr id="4" name="Content Placeholder 3"/>
          <p:cNvSpPr>
            <a:spLocks noGrp="1"/>
          </p:cNvSpPr>
          <p:nvPr>
            <p:ph sz="quarter" idx="10"/>
          </p:nvPr>
        </p:nvSpPr>
        <p:spPr>
          <a:xfrm>
            <a:off x="269240" y="1663938"/>
            <a:ext cx="3585699" cy="637097"/>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pt-BR"/>
              <a:t>Clique para editar os estilos de texto Mestres</a:t>
            </a:r>
          </a:p>
        </p:txBody>
      </p:sp>
    </p:spTree>
    <p:extLst>
      <p:ext uri="{BB962C8B-B14F-4D97-AF65-F5344CB8AC3E}">
        <p14:creationId xmlns:p14="http://schemas.microsoft.com/office/powerpoint/2010/main" val="1799424242"/>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523633"/>
          </a:xfrm>
        </p:spPr>
        <p:txBody>
          <a:bodyPr/>
          <a:lstStyle/>
          <a:p>
            <a:r>
              <a:rPr lang="pt-BR"/>
              <a:t>Clique no ícone para adicionar uma imagem</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pt-BR"/>
              <a:t>Clique para editar o título Mestre</a:t>
            </a:r>
            <a:endParaRPr lang="en-US" dirty="0"/>
          </a:p>
        </p:txBody>
      </p:sp>
    </p:spTree>
    <p:extLst>
      <p:ext uri="{BB962C8B-B14F-4D97-AF65-F5344CB8AC3E}">
        <p14:creationId xmlns:p14="http://schemas.microsoft.com/office/powerpoint/2010/main" val="385059068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5840" cy="737413"/>
          </a:xfrm>
        </p:spPr>
        <p:txBody>
          <a:bodyPr/>
          <a:lstStyle>
            <a:lvl1pPr>
              <a:defRPr sz="3600"/>
            </a:lvl1pPr>
          </a:lstStyle>
          <a:p>
            <a:r>
              <a:rPr lang="pt-BR"/>
              <a:t>Clique para editar o título Mestre</a:t>
            </a:r>
            <a:endParaRPr lang="en-US" dirty="0"/>
          </a:p>
        </p:txBody>
      </p:sp>
      <p:sp>
        <p:nvSpPr>
          <p:cNvPr id="4" name="Content Placeholder 3"/>
          <p:cNvSpPr>
            <a:spLocks noGrp="1"/>
          </p:cNvSpPr>
          <p:nvPr>
            <p:ph sz="quarter" idx="10"/>
          </p:nvPr>
        </p:nvSpPr>
        <p:spPr>
          <a:xfrm>
            <a:off x="269240" y="2980727"/>
            <a:ext cx="11653523" cy="468245"/>
          </a:xfrm>
        </p:spPr>
        <p:txBody>
          <a:bodyPr/>
          <a:lstStyle>
            <a:lvl1pPr marL="0" indent="0">
              <a:buNone/>
              <a:defRPr sz="2400"/>
            </a:lvl1pPr>
          </a:lstStyle>
          <a:p>
            <a:pPr lvl="0"/>
            <a:r>
              <a:rPr lang="pt-BR"/>
              <a:t>Clique para editar os estilos de texto Mestres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pt-BR"/>
              <a:t>Clique para editar os estilos de texto Mestres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pt-BR"/>
              <a:t>Clique para editar os estilos de texto Mestres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pt-BR"/>
              <a:t>Clique para editar os estilos de texto Mestres</a:t>
            </a:r>
          </a:p>
        </p:txBody>
      </p:sp>
      <p:sp>
        <p:nvSpPr>
          <p:cNvPr id="9" name="Content Placeholder 5"/>
          <p:cNvSpPr>
            <a:spLocks noGrp="1"/>
          </p:cNvSpPr>
          <p:nvPr>
            <p:ph sz="quarter" idx="14"/>
          </p:nvPr>
        </p:nvSpPr>
        <p:spPr>
          <a:xfrm>
            <a:off x="9230847" y="3877276"/>
            <a:ext cx="2689274" cy="2689656"/>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pt-BR"/>
              <a:t>Clique para editar os estilos de texto Mestres</a:t>
            </a:r>
          </a:p>
        </p:txBody>
      </p:sp>
    </p:spTree>
    <p:extLst>
      <p:ext uri="{BB962C8B-B14F-4D97-AF65-F5344CB8AC3E}">
        <p14:creationId xmlns:p14="http://schemas.microsoft.com/office/powerpoint/2010/main" val="2212204876"/>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pt-BR"/>
              <a:t>Clique para editar o título Mestre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pt-BR"/>
              <a:t>Clique para editar os estilos de texto Mestres</a:t>
            </a:r>
          </a:p>
        </p:txBody>
      </p:sp>
    </p:spTree>
    <p:extLst>
      <p:ext uri="{BB962C8B-B14F-4D97-AF65-F5344CB8AC3E}">
        <p14:creationId xmlns:p14="http://schemas.microsoft.com/office/powerpoint/2010/main" val="406900431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pt-BR"/>
              <a:t>Clique para editar o título Mestre</a:t>
            </a:r>
            <a:endParaRPr lang="en-US" dirty="0"/>
          </a:p>
        </p:txBody>
      </p:sp>
    </p:spTree>
    <p:extLst>
      <p:ext uri="{BB962C8B-B14F-4D97-AF65-F5344CB8AC3E}">
        <p14:creationId xmlns:p14="http://schemas.microsoft.com/office/powerpoint/2010/main" val="103039019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77DC-EBE4-4A75-A8A8-AC46D4398B10}"/>
              </a:ext>
            </a:extLst>
          </p:cNvPr>
          <p:cNvSpPr>
            <a:spLocks noGrp="1"/>
          </p:cNvSpPr>
          <p:nvPr>
            <p:ph type="ctrTitle"/>
          </p:nvPr>
        </p:nvSpPr>
        <p:spPr>
          <a:xfrm>
            <a:off x="1524000" y="1122363"/>
            <a:ext cx="9144000" cy="2387600"/>
          </a:xfrm>
        </p:spPr>
        <p:txBody>
          <a:bodyPr anchor="b"/>
          <a:lstStyle>
            <a:lvl1pPr algn="ctr">
              <a:defRPr sz="5998"/>
            </a:lvl1pPr>
          </a:lstStyle>
          <a:p>
            <a:r>
              <a:rPr lang="pt-BR"/>
              <a:t>Clique para editar o título Mestre</a:t>
            </a:r>
            <a:endParaRPr lang="en-US"/>
          </a:p>
        </p:txBody>
      </p:sp>
      <p:sp>
        <p:nvSpPr>
          <p:cNvPr id="3" name="Subtitle 2">
            <a:extLst>
              <a:ext uri="{FF2B5EF4-FFF2-40B4-BE49-F238E27FC236}">
                <a16:creationId xmlns:a16="http://schemas.microsoft.com/office/drawing/2014/main" id="{E08D57C1-933D-4DA2-B568-716689381C59}"/>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pt-BR"/>
              <a:t>Clique para editar o estilo do subtítulo Mestre</a:t>
            </a:r>
            <a:endParaRPr lang="en-US"/>
          </a:p>
        </p:txBody>
      </p:sp>
      <p:sp>
        <p:nvSpPr>
          <p:cNvPr id="4" name="Date Placeholder 3">
            <a:extLst>
              <a:ext uri="{FF2B5EF4-FFF2-40B4-BE49-F238E27FC236}">
                <a16:creationId xmlns:a16="http://schemas.microsoft.com/office/drawing/2014/main" id="{EB17F512-50C7-4E31-9397-34CD12F239B0}"/>
              </a:ext>
            </a:extLst>
          </p:cNvPr>
          <p:cNvSpPr>
            <a:spLocks noGrp="1"/>
          </p:cNvSpPr>
          <p:nvPr>
            <p:ph type="dt" sz="half" idx="10"/>
          </p:nvPr>
        </p:nvSpPr>
        <p:spPr/>
        <p:txBody>
          <a:bodyPr/>
          <a:lstStyle/>
          <a:p>
            <a:fld id="{64090161-8224-436E-9697-076F1D8F120C}" type="datetimeFigureOut">
              <a:rPr lang="en-US" smtClean="0"/>
              <a:t>2020-11-09</a:t>
            </a:fld>
            <a:endParaRPr lang="en-US"/>
          </a:p>
        </p:txBody>
      </p:sp>
      <p:sp>
        <p:nvSpPr>
          <p:cNvPr id="5" name="Footer Placeholder 4">
            <a:extLst>
              <a:ext uri="{FF2B5EF4-FFF2-40B4-BE49-F238E27FC236}">
                <a16:creationId xmlns:a16="http://schemas.microsoft.com/office/drawing/2014/main" id="{0FB4AE45-5F3E-4F7D-BD75-BAD42B2C1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A83BEB-43F4-41DD-8C78-EFD014D7BA3C}"/>
              </a:ext>
            </a:extLst>
          </p:cNvPr>
          <p:cNvSpPr>
            <a:spLocks noGrp="1"/>
          </p:cNvSpPr>
          <p:nvPr>
            <p:ph type="sldNum" sz="quarter" idx="12"/>
          </p:nvPr>
        </p:nvSpPr>
        <p:spPr/>
        <p:txBody>
          <a:bodyPr/>
          <a:lstStyle/>
          <a:p>
            <a:fld id="{27D3882F-12A7-44E5-A720-F0805A4EC1C9}" type="slidenum">
              <a:rPr lang="en-US" smtClean="0"/>
              <a:t>‹nº›</a:t>
            </a:fld>
            <a:endParaRPr lang="en-US"/>
          </a:p>
        </p:txBody>
      </p:sp>
    </p:spTree>
    <p:extLst>
      <p:ext uri="{BB962C8B-B14F-4D97-AF65-F5344CB8AC3E}">
        <p14:creationId xmlns:p14="http://schemas.microsoft.com/office/powerpoint/2010/main" val="10376847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Em Branco">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528473"/>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1"/>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2"/>
            <a:ext cx="11655840" cy="2692769"/>
          </a:xfrm>
        </p:spPr>
        <p:txBody>
          <a:bodyPr/>
          <a:lstStyle>
            <a:lvl1pPr>
              <a:defRPr sz="8798">
                <a:gradFill>
                  <a:gsLst>
                    <a:gs pos="885">
                      <a:schemeClr val="tx1"/>
                    </a:gs>
                    <a:gs pos="11194">
                      <a:schemeClr val="tx1"/>
                    </a:gs>
                  </a:gsLst>
                  <a:lin ang="5400000" scaled="0"/>
                </a:gradFill>
              </a:defRPr>
            </a:lvl1pPr>
          </a:lstStyle>
          <a:p>
            <a:r>
              <a:rPr lang="pt-BR"/>
              <a:t>Clique para editar o título Mestre</a:t>
            </a:r>
            <a:endParaRPr lang="en-US" dirty="0"/>
          </a:p>
        </p:txBody>
      </p:sp>
    </p:spTree>
    <p:extLst>
      <p:ext uri="{BB962C8B-B14F-4D97-AF65-F5344CB8AC3E}">
        <p14:creationId xmlns:p14="http://schemas.microsoft.com/office/powerpoint/2010/main" val="2958427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2"/>
            <a:ext cx="11655840" cy="2692769"/>
          </a:xfrm>
        </p:spPr>
        <p:txBody>
          <a:bodyPr/>
          <a:lstStyle>
            <a:lvl1pPr>
              <a:defRPr sz="8798">
                <a:gradFill>
                  <a:gsLst>
                    <a:gs pos="0">
                      <a:schemeClr val="tx1"/>
                    </a:gs>
                    <a:gs pos="11194">
                      <a:schemeClr val="tx1"/>
                    </a:gs>
                  </a:gsLst>
                  <a:lin ang="5400000" scaled="0"/>
                </a:gradFill>
              </a:defRPr>
            </a:lvl1pPr>
          </a:lstStyle>
          <a:p>
            <a:r>
              <a:rPr lang="pt-BR"/>
              <a:t>Clique para editar o título Mestre</a:t>
            </a:r>
            <a:endParaRPr lang="en-US" dirty="0"/>
          </a:p>
        </p:txBody>
      </p:sp>
    </p:spTree>
    <p:extLst>
      <p:ext uri="{BB962C8B-B14F-4D97-AF65-F5344CB8AC3E}">
        <p14:creationId xmlns:p14="http://schemas.microsoft.com/office/powerpoint/2010/main" val="577200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399">
                <a:gradFill>
                  <a:gsLst>
                    <a:gs pos="885">
                      <a:schemeClr val="tx1"/>
                    </a:gs>
                    <a:gs pos="11194">
                      <a:schemeClr val="tx1"/>
                    </a:gs>
                  </a:gsLst>
                  <a:lin ang="5400000" scaled="0"/>
                </a:gradFill>
              </a:defRPr>
            </a:lvl1pPr>
          </a:lstStyle>
          <a:p>
            <a:r>
              <a:rPr lang="pt-BR"/>
              <a:t>Clique para editar o título Mestre</a:t>
            </a:r>
            <a:endParaRPr lang="en-US" dirty="0"/>
          </a:p>
        </p:txBody>
      </p:sp>
    </p:spTree>
    <p:extLst>
      <p:ext uri="{BB962C8B-B14F-4D97-AF65-F5344CB8AC3E}">
        <p14:creationId xmlns:p14="http://schemas.microsoft.com/office/powerpoint/2010/main" val="3345496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2016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66847857"/>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7"/>
            <a:ext cx="11655840" cy="899665"/>
          </a:xfrm>
        </p:spPr>
        <p:txBody>
          <a:bodyPr/>
          <a:lstStyle>
            <a:lvl1pPr>
              <a:defRPr sz="5998"/>
            </a:lvl1pPr>
          </a:lstStyle>
          <a:p>
            <a:r>
              <a:rPr lang="en-US" dirty="0"/>
              <a:t>Thank you</a:t>
            </a:r>
          </a:p>
        </p:txBody>
      </p:sp>
    </p:spTree>
    <p:extLst>
      <p:ext uri="{BB962C8B-B14F-4D97-AF65-F5344CB8AC3E}">
        <p14:creationId xmlns:p14="http://schemas.microsoft.com/office/powerpoint/2010/main" val="2279508303"/>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lide de Título">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7" name="Text Placeholder 3"/>
          <p:cNvSpPr>
            <a:spLocks noGrp="1"/>
          </p:cNvSpPr>
          <p:nvPr>
            <p:ph type="body" sz="quarter" idx="15" hasCustomPrompt="1"/>
          </p:nvPr>
        </p:nvSpPr>
        <p:spPr>
          <a:xfrm>
            <a:off x="9233488" y="291070"/>
            <a:ext cx="2689274" cy="410049"/>
          </a:xfrm>
        </p:spPr>
        <p:txBody>
          <a:bodyPr/>
          <a:lstStyle>
            <a:lvl1pPr marL="0" marR="0" indent="0" algn="r"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Tree>
    <p:extLst>
      <p:ext uri="{BB962C8B-B14F-4D97-AF65-F5344CB8AC3E}">
        <p14:creationId xmlns:p14="http://schemas.microsoft.com/office/powerpoint/2010/main" val="3818661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8964248" cy="1158793"/>
          </a:xfrm>
          <a:noFill/>
        </p:spPr>
        <p:txBody>
          <a:bodyPr wrap="square" tIns="91440" bIns="91440" anchor="t" anchorCtr="0">
            <a:spAutoFit/>
          </a:bodyPr>
          <a:lstStyle>
            <a:lvl1pPr>
              <a:defRPr sz="7052"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964247" cy="724246"/>
          </a:xfrm>
          <a:noFill/>
        </p:spPr>
        <p:txBody>
          <a:bodyPr wrap="square" lIns="182880" tIns="146304" rIns="182880" bIns="146304">
            <a:spAutoFit/>
          </a:bodyPr>
          <a:lstStyle>
            <a:lvl1pPr marL="0" indent="0">
              <a:spcBef>
                <a:spcPts val="0"/>
              </a:spcBef>
              <a:buNone/>
              <a:defRPr sz="3134"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47397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4"/>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672239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lide de Títul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4"/>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071996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50FD-0873-47C6-85CE-351ABEF242C9}"/>
              </a:ext>
            </a:extLst>
          </p:cNvPr>
          <p:cNvSpPr>
            <a:spLocks noGrp="1"/>
          </p:cNvSpPr>
          <p:nvPr>
            <p:ph type="title"/>
          </p:nvPr>
        </p:nvSpPr>
        <p:spPr/>
        <p:txBody>
          <a:bodyPr/>
          <a:lstStyle/>
          <a:p>
            <a:r>
              <a:rPr lang="pt-BR"/>
              <a:t>Clique para editar o título Mestre</a:t>
            </a:r>
            <a:endParaRPr lang="en-US"/>
          </a:p>
        </p:txBody>
      </p:sp>
      <p:sp>
        <p:nvSpPr>
          <p:cNvPr id="3" name="Content Placeholder 2">
            <a:extLst>
              <a:ext uri="{FF2B5EF4-FFF2-40B4-BE49-F238E27FC236}">
                <a16:creationId xmlns:a16="http://schemas.microsoft.com/office/drawing/2014/main" id="{0EAEE55B-B612-469E-B78E-73B75089BE32}"/>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a:extLst>
              <a:ext uri="{FF2B5EF4-FFF2-40B4-BE49-F238E27FC236}">
                <a16:creationId xmlns:a16="http://schemas.microsoft.com/office/drawing/2014/main" id="{A8EA6F87-DA3A-4D8B-83AC-F005868B79B1}"/>
              </a:ext>
            </a:extLst>
          </p:cNvPr>
          <p:cNvSpPr>
            <a:spLocks noGrp="1"/>
          </p:cNvSpPr>
          <p:nvPr>
            <p:ph type="dt" sz="half" idx="10"/>
          </p:nvPr>
        </p:nvSpPr>
        <p:spPr/>
        <p:txBody>
          <a:bodyPr/>
          <a:lstStyle/>
          <a:p>
            <a:fld id="{64090161-8224-436E-9697-076F1D8F120C}" type="datetimeFigureOut">
              <a:rPr lang="en-US" smtClean="0"/>
              <a:t>2020-11-09</a:t>
            </a:fld>
            <a:endParaRPr lang="en-US"/>
          </a:p>
        </p:txBody>
      </p:sp>
      <p:sp>
        <p:nvSpPr>
          <p:cNvPr id="5" name="Footer Placeholder 4">
            <a:extLst>
              <a:ext uri="{FF2B5EF4-FFF2-40B4-BE49-F238E27FC236}">
                <a16:creationId xmlns:a16="http://schemas.microsoft.com/office/drawing/2014/main" id="{F51DC8CE-A490-46FB-BECC-F7960C254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C9ACB-B879-49D1-A839-486998EC2459}"/>
              </a:ext>
            </a:extLst>
          </p:cNvPr>
          <p:cNvSpPr>
            <a:spLocks noGrp="1"/>
          </p:cNvSpPr>
          <p:nvPr>
            <p:ph type="sldNum" sz="quarter" idx="12"/>
          </p:nvPr>
        </p:nvSpPr>
        <p:spPr/>
        <p:txBody>
          <a:bodyPr/>
          <a:lstStyle/>
          <a:p>
            <a:fld id="{27D3882F-12A7-44E5-A720-F0805A4EC1C9}" type="slidenum">
              <a:rPr lang="en-US" smtClean="0"/>
              <a:t>‹nº›</a:t>
            </a:fld>
            <a:endParaRPr lang="en-US"/>
          </a:p>
        </p:txBody>
      </p:sp>
    </p:spTree>
    <p:extLst>
      <p:ext uri="{BB962C8B-B14F-4D97-AF65-F5344CB8AC3E}">
        <p14:creationId xmlns:p14="http://schemas.microsoft.com/office/powerpoint/2010/main" val="3861115676"/>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4"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4" y="470067"/>
            <a:ext cx="1423303" cy="304828"/>
          </a:xfrm>
          <a:prstGeom prst="rect">
            <a:avLst/>
          </a:prstGeom>
        </p:spPr>
      </p:pic>
      <p:sp>
        <p:nvSpPr>
          <p:cNvPr id="143" name="Freeform 19"/>
          <p:cNvSpPr>
            <a:spLocks noChangeAspect="1" noEditPoints="1"/>
          </p:cNvSpPr>
          <p:nvPr userDrawn="1"/>
        </p:nvSpPr>
        <p:spPr bwMode="black">
          <a:xfrm>
            <a:off x="6595141" y="3398364"/>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666157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4157763708"/>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a:t>Clique para editar o título Mestre</a:t>
            </a:r>
            <a:endParaRPr lang="en-US"/>
          </a:p>
        </p:txBody>
      </p:sp>
      <p:sp>
        <p:nvSpPr>
          <p:cNvPr id="3" name="Text Placeholder 2"/>
          <p:cNvSpPr>
            <a:spLocks noGrp="1"/>
          </p:cNvSpPr>
          <p:nvPr>
            <p:ph type="body" sz="quarter" idx="10"/>
          </p:nvPr>
        </p:nvSpPr>
        <p:spPr>
          <a:xfrm>
            <a:off x="269304" y="1187645"/>
            <a:ext cx="11655078" cy="226658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3579219377"/>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4" name="Text Placeholder 3"/>
          <p:cNvSpPr>
            <a:spLocks noGrp="1"/>
          </p:cNvSpPr>
          <p:nvPr>
            <p:ph type="body" sz="quarter" idx="10"/>
          </p:nvPr>
        </p:nvSpPr>
        <p:spPr>
          <a:xfrm>
            <a:off x="269242" y="1187644"/>
            <a:ext cx="5378548" cy="2492798"/>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Text Placeholder 3"/>
          <p:cNvSpPr>
            <a:spLocks noGrp="1"/>
          </p:cNvSpPr>
          <p:nvPr>
            <p:ph type="body" sz="quarter" idx="11"/>
          </p:nvPr>
        </p:nvSpPr>
        <p:spPr>
          <a:xfrm>
            <a:off x="6544214" y="1187645"/>
            <a:ext cx="5378548" cy="283686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pt-BR"/>
              <a:t>Clique para editar os estilos de texto Mestres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pt-BR"/>
              <a:t>Segundo nível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pt-BR"/>
              <a:t>Terceiro nível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pt-BR"/>
              <a:t>Quarto nível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pt-BR"/>
              <a:t>Quinto nível</a:t>
            </a:r>
            <a:endParaRPr lang="en-US"/>
          </a:p>
        </p:txBody>
      </p:sp>
    </p:spTree>
    <p:extLst>
      <p:ext uri="{BB962C8B-B14F-4D97-AF65-F5344CB8AC3E}">
        <p14:creationId xmlns:p14="http://schemas.microsoft.com/office/powerpoint/2010/main" val="909306568"/>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4" name="Text Placeholder 3"/>
          <p:cNvSpPr>
            <a:spLocks noGrp="1"/>
          </p:cNvSpPr>
          <p:nvPr>
            <p:ph type="body" sz="quarter" idx="10"/>
          </p:nvPr>
        </p:nvSpPr>
        <p:spPr>
          <a:xfrm>
            <a:off x="269242" y="1187644"/>
            <a:ext cx="5378548" cy="2492798"/>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Text Placeholder 3"/>
          <p:cNvSpPr>
            <a:spLocks noGrp="1"/>
          </p:cNvSpPr>
          <p:nvPr>
            <p:ph type="body" sz="quarter" idx="11"/>
          </p:nvPr>
        </p:nvSpPr>
        <p:spPr>
          <a:xfrm>
            <a:off x="6544214" y="1187645"/>
            <a:ext cx="5378548" cy="2836867"/>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pt-BR"/>
              <a:t>Clique para editar os estilos de texto Mestres</a:t>
            </a:r>
          </a:p>
          <a:p>
            <a:pPr marL="227165" marR="0" lvl="1"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pt-BR"/>
              <a:t>Segundo nível</a:t>
            </a:r>
          </a:p>
          <a:p>
            <a:pPr marL="227165" marR="0" lvl="2"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pt-BR"/>
              <a:t>Terceiro nível</a:t>
            </a:r>
          </a:p>
          <a:p>
            <a:pPr marL="227165" marR="0" lvl="3"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pt-BR"/>
              <a:t>Quarto nível</a:t>
            </a:r>
          </a:p>
          <a:p>
            <a:pPr marL="227165" marR="0" lvl="4"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pt-BR"/>
              <a:t>Quinto nível</a:t>
            </a:r>
            <a:endParaRPr lang="en-US"/>
          </a:p>
        </p:txBody>
      </p:sp>
    </p:spTree>
    <p:extLst>
      <p:ext uri="{BB962C8B-B14F-4D97-AF65-F5344CB8AC3E}">
        <p14:creationId xmlns:p14="http://schemas.microsoft.com/office/powerpoint/2010/main" val="2334418950"/>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188585230"/>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13606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69181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9185272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86201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0BA34-33BE-4BEA-9117-38760CE7E089}"/>
              </a:ext>
            </a:extLst>
          </p:cNvPr>
          <p:cNvSpPr>
            <a:spLocks noGrp="1"/>
          </p:cNvSpPr>
          <p:nvPr>
            <p:ph type="title"/>
          </p:nvPr>
        </p:nvSpPr>
        <p:spPr>
          <a:xfrm>
            <a:off x="831850" y="1709739"/>
            <a:ext cx="10515600" cy="2852737"/>
          </a:xfrm>
        </p:spPr>
        <p:txBody>
          <a:bodyPr anchor="b"/>
          <a:lstStyle>
            <a:lvl1pPr>
              <a:defRPr sz="5998"/>
            </a:lvl1pPr>
          </a:lstStyle>
          <a:p>
            <a:r>
              <a:rPr lang="pt-BR"/>
              <a:t>Clique para editar o título Mestre</a:t>
            </a:r>
            <a:endParaRPr lang="en-US"/>
          </a:p>
        </p:txBody>
      </p:sp>
      <p:sp>
        <p:nvSpPr>
          <p:cNvPr id="3" name="Text Placeholder 2">
            <a:extLst>
              <a:ext uri="{FF2B5EF4-FFF2-40B4-BE49-F238E27FC236}">
                <a16:creationId xmlns:a16="http://schemas.microsoft.com/office/drawing/2014/main" id="{BE543082-DC33-4E02-A26A-91F085F1B301}"/>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pt-BR"/>
              <a:t>Clique para editar os estilos de texto Mestres</a:t>
            </a:r>
          </a:p>
        </p:txBody>
      </p:sp>
      <p:sp>
        <p:nvSpPr>
          <p:cNvPr id="4" name="Date Placeholder 3">
            <a:extLst>
              <a:ext uri="{FF2B5EF4-FFF2-40B4-BE49-F238E27FC236}">
                <a16:creationId xmlns:a16="http://schemas.microsoft.com/office/drawing/2014/main" id="{10F698CF-D811-4F51-86AB-8A0E442D6BE2}"/>
              </a:ext>
            </a:extLst>
          </p:cNvPr>
          <p:cNvSpPr>
            <a:spLocks noGrp="1"/>
          </p:cNvSpPr>
          <p:nvPr>
            <p:ph type="dt" sz="half" idx="10"/>
          </p:nvPr>
        </p:nvSpPr>
        <p:spPr/>
        <p:txBody>
          <a:bodyPr/>
          <a:lstStyle/>
          <a:p>
            <a:fld id="{64090161-8224-436E-9697-076F1D8F120C}" type="datetimeFigureOut">
              <a:rPr lang="en-US" smtClean="0"/>
              <a:t>2020-11-09</a:t>
            </a:fld>
            <a:endParaRPr lang="en-US"/>
          </a:p>
        </p:txBody>
      </p:sp>
      <p:sp>
        <p:nvSpPr>
          <p:cNvPr id="5" name="Footer Placeholder 4">
            <a:extLst>
              <a:ext uri="{FF2B5EF4-FFF2-40B4-BE49-F238E27FC236}">
                <a16:creationId xmlns:a16="http://schemas.microsoft.com/office/drawing/2014/main" id="{72C9E426-4BAD-43DF-B081-734D1ACFFA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DB7C7-3C7C-4E52-8651-B458B4F70708}"/>
              </a:ext>
            </a:extLst>
          </p:cNvPr>
          <p:cNvSpPr>
            <a:spLocks noGrp="1"/>
          </p:cNvSpPr>
          <p:nvPr>
            <p:ph type="sldNum" sz="quarter" idx="12"/>
          </p:nvPr>
        </p:nvSpPr>
        <p:spPr/>
        <p:txBody>
          <a:bodyPr/>
          <a:lstStyle/>
          <a:p>
            <a:fld id="{27D3882F-12A7-44E5-A720-F0805A4EC1C9}" type="slidenum">
              <a:rPr lang="en-US" smtClean="0"/>
              <a:t>‹nº›</a:t>
            </a:fld>
            <a:endParaRPr lang="en-US"/>
          </a:p>
        </p:txBody>
      </p:sp>
    </p:spTree>
    <p:extLst>
      <p:ext uri="{BB962C8B-B14F-4D97-AF65-F5344CB8AC3E}">
        <p14:creationId xmlns:p14="http://schemas.microsoft.com/office/powerpoint/2010/main" val="1720575125"/>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pt-BR"/>
              <a:t>Clique no ícone para adicionar uma imagem</a:t>
            </a:r>
            <a:endParaRPr lang="en-US"/>
          </a:p>
        </p:txBody>
      </p:sp>
    </p:spTree>
    <p:extLst>
      <p:ext uri="{BB962C8B-B14F-4D97-AF65-F5344CB8AC3E}">
        <p14:creationId xmlns:p14="http://schemas.microsoft.com/office/powerpoint/2010/main" val="240033441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7975987"/>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00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405954498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4263493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pt-BR"/>
              <a:t>Clique para editar o título Mestre</a:t>
            </a:r>
            <a:endParaRPr lang="en-US"/>
          </a:p>
        </p:txBody>
      </p:sp>
    </p:spTree>
    <p:extLst>
      <p:ext uri="{BB962C8B-B14F-4D97-AF65-F5344CB8AC3E}">
        <p14:creationId xmlns:p14="http://schemas.microsoft.com/office/powerpoint/2010/main" val="1106760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4"/>
            <a:ext cx="5826698" cy="1972400"/>
          </a:xfrm>
          <a:noFill/>
        </p:spPr>
        <p:txBody>
          <a:bodyPr lIns="146304" tIns="91440" rIns="146304" bIns="91440" anchor="t" anchorCtr="0"/>
          <a:lstStyle>
            <a:lvl1pPr>
              <a:defRPr sz="5290"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6" y="3608312"/>
            <a:ext cx="4751001" cy="990031"/>
          </a:xfrm>
          <a:noFill/>
        </p:spPr>
        <p:txBody>
          <a:bodyPr lIns="146304" tIns="109728" rIns="146304" bIns="109728">
            <a:noAutofit/>
          </a:bodyPr>
          <a:lstStyle>
            <a:lvl1pPr marL="0" indent="0">
              <a:spcBef>
                <a:spcPts val="0"/>
              </a:spcBef>
              <a:buNone/>
              <a:defRPr sz="3133"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9" y="1366957"/>
            <a:ext cx="7231699" cy="359914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31" y="5897567"/>
            <a:ext cx="1819605" cy="669333"/>
          </a:xfrm>
          <a:prstGeom prst="rect">
            <a:avLst/>
          </a:prstGeom>
        </p:spPr>
      </p:pic>
    </p:spTree>
    <p:extLst>
      <p:ext uri="{BB962C8B-B14F-4D97-AF65-F5344CB8AC3E}">
        <p14:creationId xmlns:p14="http://schemas.microsoft.com/office/powerpoint/2010/main" val="23841484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pt-BR"/>
              <a:t>Clique para editar o título Mestre</a:t>
            </a:r>
            <a:endParaRPr lang="en-US"/>
          </a:p>
        </p:txBody>
      </p:sp>
    </p:spTree>
    <p:extLst>
      <p:ext uri="{BB962C8B-B14F-4D97-AF65-F5344CB8AC3E}">
        <p14:creationId xmlns:p14="http://schemas.microsoft.com/office/powerpoint/2010/main" val="4119082786"/>
      </p:ext>
    </p:extLst>
  </p:cSld>
  <p:clrMapOvr>
    <a:masterClrMapping/>
  </p:clrMapOvr>
  <p:transition spd="slow">
    <p:cove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5"/>
            <a:ext cx="6947134" cy="995838"/>
          </a:xfrm>
          <a:noFill/>
        </p:spPr>
        <p:txBody>
          <a:bodyPr wrap="square" tIns="91440" bIns="91440" anchor="b" anchorCtr="0">
            <a:spAutoFit/>
          </a:bodyPr>
          <a:lstStyle>
            <a:lvl1pPr>
              <a:defRPr sz="5879"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2896406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6" name="Text Placeholder 5"/>
          <p:cNvSpPr>
            <a:spLocks noGrp="1"/>
          </p:cNvSpPr>
          <p:nvPr>
            <p:ph type="body" sz="quarter" idx="10"/>
          </p:nvPr>
        </p:nvSpPr>
        <p:spPr>
          <a:xfrm>
            <a:off x="269242" y="1189179"/>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17912505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B6FEF-0F6C-4E6D-B2D9-4189922EB426}"/>
              </a:ext>
            </a:extLst>
          </p:cNvPr>
          <p:cNvSpPr>
            <a:spLocks noGrp="1"/>
          </p:cNvSpPr>
          <p:nvPr>
            <p:ph type="title"/>
          </p:nvPr>
        </p:nvSpPr>
        <p:spPr/>
        <p:txBody>
          <a:bodyPr/>
          <a:lstStyle/>
          <a:p>
            <a:r>
              <a:rPr lang="pt-BR"/>
              <a:t>Clique para editar o título Mestre</a:t>
            </a:r>
            <a:endParaRPr lang="en-US"/>
          </a:p>
        </p:txBody>
      </p:sp>
      <p:sp>
        <p:nvSpPr>
          <p:cNvPr id="3" name="Content Placeholder 2">
            <a:extLst>
              <a:ext uri="{FF2B5EF4-FFF2-40B4-BE49-F238E27FC236}">
                <a16:creationId xmlns:a16="http://schemas.microsoft.com/office/drawing/2014/main" id="{5DC7E2FA-D1E2-406A-9878-17B110E4A848}"/>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Content Placeholder 3">
            <a:extLst>
              <a:ext uri="{FF2B5EF4-FFF2-40B4-BE49-F238E27FC236}">
                <a16:creationId xmlns:a16="http://schemas.microsoft.com/office/drawing/2014/main" id="{42C49200-F8FD-448B-B8B6-CBF6B90B919C}"/>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Date Placeholder 4">
            <a:extLst>
              <a:ext uri="{FF2B5EF4-FFF2-40B4-BE49-F238E27FC236}">
                <a16:creationId xmlns:a16="http://schemas.microsoft.com/office/drawing/2014/main" id="{E70BBD86-AF18-4C80-AFF1-B57877F73882}"/>
              </a:ext>
            </a:extLst>
          </p:cNvPr>
          <p:cNvSpPr>
            <a:spLocks noGrp="1"/>
          </p:cNvSpPr>
          <p:nvPr>
            <p:ph type="dt" sz="half" idx="10"/>
          </p:nvPr>
        </p:nvSpPr>
        <p:spPr/>
        <p:txBody>
          <a:bodyPr/>
          <a:lstStyle/>
          <a:p>
            <a:fld id="{64090161-8224-436E-9697-076F1D8F120C}" type="datetimeFigureOut">
              <a:rPr lang="en-US" smtClean="0"/>
              <a:t>2020-11-09</a:t>
            </a:fld>
            <a:endParaRPr lang="en-US"/>
          </a:p>
        </p:txBody>
      </p:sp>
      <p:sp>
        <p:nvSpPr>
          <p:cNvPr id="6" name="Footer Placeholder 5">
            <a:extLst>
              <a:ext uri="{FF2B5EF4-FFF2-40B4-BE49-F238E27FC236}">
                <a16:creationId xmlns:a16="http://schemas.microsoft.com/office/drawing/2014/main" id="{2D0C2E58-BC36-489A-B571-2D064F7549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8DA35B-6AB5-4D20-BA9C-CCB6478DB2E1}"/>
              </a:ext>
            </a:extLst>
          </p:cNvPr>
          <p:cNvSpPr>
            <a:spLocks noGrp="1"/>
          </p:cNvSpPr>
          <p:nvPr>
            <p:ph type="sldNum" sz="quarter" idx="12"/>
          </p:nvPr>
        </p:nvSpPr>
        <p:spPr/>
        <p:txBody>
          <a:bodyPr/>
          <a:lstStyle/>
          <a:p>
            <a:fld id="{27D3882F-12A7-44E5-A720-F0805A4EC1C9}" type="slidenum">
              <a:rPr lang="en-US" smtClean="0"/>
              <a:t>‹nº›</a:t>
            </a:fld>
            <a:endParaRPr lang="en-US"/>
          </a:p>
        </p:txBody>
      </p:sp>
    </p:spTree>
    <p:extLst>
      <p:ext uri="{BB962C8B-B14F-4D97-AF65-F5344CB8AC3E}">
        <p14:creationId xmlns:p14="http://schemas.microsoft.com/office/powerpoint/2010/main" val="4285803051"/>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pt-BR"/>
              <a:t>Clique para editar o título Mestre</a:t>
            </a:r>
            <a:endParaRPr lang="en-US"/>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4820494"/>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3012559"/>
            <a:ext cx="5378548" cy="832882"/>
          </a:xfrm>
        </p:spPr>
        <p:txBody>
          <a:bodyPr anchor="ctr">
            <a:spAutoFit/>
          </a:bodyPr>
          <a:lstStyle>
            <a:lvl1pPr>
              <a:defRPr sz="4703"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pt-BR"/>
              <a:t>Clique no ícone para adicionar uma imagem</a:t>
            </a:r>
            <a:endParaRPr lang="en-US"/>
          </a:p>
        </p:txBody>
      </p:sp>
    </p:spTree>
    <p:extLst>
      <p:ext uri="{BB962C8B-B14F-4D97-AF65-F5344CB8AC3E}">
        <p14:creationId xmlns:p14="http://schemas.microsoft.com/office/powerpoint/2010/main" val="26154699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8"/>
            <a:ext cx="10816237" cy="563459"/>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pt-BR"/>
              <a:t>Clique para editar os estilos de texto Mestres</a:t>
            </a:r>
          </a:p>
        </p:txBody>
      </p:sp>
      <p:sp>
        <p:nvSpPr>
          <p:cNvPr id="7" name="Title 2"/>
          <p:cNvSpPr>
            <a:spLocks noGrp="1"/>
          </p:cNvSpPr>
          <p:nvPr>
            <p:ph type="title"/>
          </p:nvPr>
        </p:nvSpPr>
        <p:spPr>
          <a:xfrm>
            <a:off x="268928" y="286382"/>
            <a:ext cx="11653523" cy="927940"/>
          </a:xfrm>
          <a:prstGeom prst="rect">
            <a:avLst/>
          </a:prstGeom>
        </p:spPr>
        <p:txBody>
          <a:bodyPr/>
          <a:lstStyle>
            <a:lvl1pPr algn="l">
              <a:defRPr sz="5096">
                <a:solidFill>
                  <a:schemeClr val="tx2"/>
                </a:solidFill>
              </a:defRPr>
            </a:lvl1pPr>
          </a:lstStyle>
          <a:p>
            <a:r>
              <a:rPr lang="pt-BR"/>
              <a:t>Clique para editar o título Mestre</a:t>
            </a:r>
            <a:endParaRPr lang="en-US"/>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a:defRPr/>
            </a:lvl1pPr>
          </a:lstStyle>
          <a:p>
            <a:pPr>
              <a:defRPr/>
            </a:pPr>
            <a:fld id="{6052FC3A-E1BD-E54F-9A48-71EBDEF00552}" type="slidenum">
              <a:rPr lang="en-US" smtClean="0"/>
              <a:pPr>
                <a:defRPr/>
              </a:pPr>
              <a:t>‹nº›</a:t>
            </a:fld>
            <a:endParaRPr lang="en-US"/>
          </a:p>
        </p:txBody>
      </p:sp>
    </p:spTree>
    <p:extLst>
      <p:ext uri="{BB962C8B-B14F-4D97-AF65-F5344CB8AC3E}">
        <p14:creationId xmlns:p14="http://schemas.microsoft.com/office/powerpoint/2010/main" val="11890484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a:defRPr/>
            </a:pPr>
            <a:fld id="{675909FA-3F91-0646-A6A8-60C236B90508}" type="slidenum">
              <a:rPr lang="en-US" smtClean="0"/>
              <a:pPr>
                <a:defRPr/>
              </a:pPr>
              <a:t>‹nº›</a:t>
            </a:fld>
            <a:endParaRPr lang="en-US"/>
          </a:p>
        </p:txBody>
      </p:sp>
    </p:spTree>
    <p:extLst>
      <p:ext uri="{BB962C8B-B14F-4D97-AF65-F5344CB8AC3E}">
        <p14:creationId xmlns:p14="http://schemas.microsoft.com/office/powerpoint/2010/main" val="168972143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omente Título">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2"/>
            <a:ext cx="11653523" cy="927940"/>
          </a:xfrm>
          <a:prstGeom prst="rect">
            <a:avLst/>
          </a:prstGeom>
        </p:spPr>
        <p:txBody>
          <a:bodyPr/>
          <a:lstStyle>
            <a:lvl1pPr algn="l">
              <a:defRPr sz="5096">
                <a:solidFill>
                  <a:schemeClr val="tx2"/>
                </a:solidFill>
              </a:defRPr>
            </a:lvl1pPr>
          </a:lstStyle>
          <a:p>
            <a:r>
              <a:rPr lang="pt-BR"/>
              <a:t>Clique para editar o título Mestre</a:t>
            </a:r>
            <a:endParaRPr lang="en-US"/>
          </a:p>
        </p:txBody>
      </p:sp>
    </p:spTree>
    <p:extLst>
      <p:ext uri="{BB962C8B-B14F-4D97-AF65-F5344CB8AC3E}">
        <p14:creationId xmlns:p14="http://schemas.microsoft.com/office/powerpoint/2010/main" val="795552440"/>
      </p:ext>
    </p:extLst>
  </p:cSld>
  <p:clrMapOvr>
    <a:masterClrMapping/>
  </p:clrMapOvr>
  <p:transition spd="med">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143" fontAlgn="base">
              <a:spcBef>
                <a:spcPct val="0"/>
              </a:spcBef>
              <a:spcAft>
                <a:spcPct val="0"/>
              </a:spcAft>
              <a:defRPr/>
            </a:pPr>
            <a:fld id="{83758903-653A-7442-ACA2-36E6579F0BEB}" type="slidenum">
              <a:rPr lang="en-US" smtClean="0">
                <a:ea typeface="ＭＳ Ｐゴシック" charset="0"/>
              </a:rPr>
              <a:pPr defTabSz="913143" fontAlgn="base">
                <a:spcBef>
                  <a:spcPct val="0"/>
                </a:spcBef>
                <a:spcAft>
                  <a:spcPct val="0"/>
                </a:spcAft>
                <a:defRPr/>
              </a:pPr>
              <a:t>‹nº›</a:t>
            </a:fld>
            <a:endParaRPr lang="en-US">
              <a:ea typeface="ＭＳ Ｐゴシック" charset="0"/>
            </a:endParaRPr>
          </a:p>
        </p:txBody>
      </p:sp>
      <p:sp>
        <p:nvSpPr>
          <p:cNvPr id="6" name="Content Placeholder 5"/>
          <p:cNvSpPr>
            <a:spLocks noGrp="1"/>
          </p:cNvSpPr>
          <p:nvPr>
            <p:ph sz="quarter" idx="12"/>
          </p:nvPr>
        </p:nvSpPr>
        <p:spPr>
          <a:xfrm>
            <a:off x="269241" y="1295022"/>
            <a:ext cx="11653523" cy="4957497"/>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245184296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pt-BR"/>
              <a:t>Clique para editar o título Mestre</a:t>
            </a:r>
            <a:endParaRPr lang="en-US"/>
          </a:p>
        </p:txBody>
      </p:sp>
      <p:sp>
        <p:nvSpPr>
          <p:cNvPr id="3" name="Subtitle 2"/>
          <p:cNvSpPr>
            <a:spLocks noGrp="1"/>
          </p:cNvSpPr>
          <p:nvPr>
            <p:ph type="subTitle" idx="1"/>
          </p:nvPr>
        </p:nvSpPr>
        <p:spPr>
          <a:xfrm>
            <a:off x="1524000" y="3602038"/>
            <a:ext cx="9144000" cy="1655763"/>
          </a:xfrm>
        </p:spPr>
        <p:txBody>
          <a:bodyPr/>
          <a:lstStyle>
            <a:lvl1pPr marL="0" indent="0" algn="ctr">
              <a:buNone/>
              <a:defRPr sz="2400"/>
            </a:lvl1pPr>
            <a:lvl2pPr marL="457101" indent="0" algn="ctr">
              <a:buNone/>
              <a:defRPr sz="2000"/>
            </a:lvl2pPr>
            <a:lvl3pPr marL="914201" indent="0" algn="ctr">
              <a:buNone/>
              <a:defRPr sz="1800"/>
            </a:lvl3pPr>
            <a:lvl4pPr marL="1371302" indent="0" algn="ctr">
              <a:buNone/>
              <a:defRPr sz="1600"/>
            </a:lvl4pPr>
            <a:lvl5pPr marL="1828403" indent="0" algn="ctr">
              <a:buNone/>
              <a:defRPr sz="1600"/>
            </a:lvl5pPr>
            <a:lvl6pPr marL="2285504" indent="0" algn="ctr">
              <a:buNone/>
              <a:defRPr sz="1600"/>
            </a:lvl6pPr>
            <a:lvl7pPr marL="2742604" indent="0" algn="ctr">
              <a:buNone/>
              <a:defRPr sz="1600"/>
            </a:lvl7pPr>
            <a:lvl8pPr marL="3199705" indent="0" algn="ctr">
              <a:buNone/>
              <a:defRPr sz="1600"/>
            </a:lvl8pPr>
            <a:lvl9pPr marL="3656806" indent="0" algn="ctr">
              <a:buNone/>
              <a:defRPr sz="1600"/>
            </a:lvl9pPr>
          </a:lstStyle>
          <a:p>
            <a:r>
              <a:rPr lang="pt-BR"/>
              <a:t>Clique para editar o estilo do subtítulo Mestre</a:t>
            </a:r>
            <a:endParaRPr lang="en-US"/>
          </a:p>
        </p:txBody>
      </p:sp>
      <p:sp>
        <p:nvSpPr>
          <p:cNvPr id="4" name="Date Placeholder 3"/>
          <p:cNvSpPr>
            <a:spLocks noGrp="1"/>
          </p:cNvSpPr>
          <p:nvPr>
            <p:ph type="dt" sz="half" idx="10"/>
          </p:nvPr>
        </p:nvSpPr>
        <p:spPr/>
        <p:txBody>
          <a:bodyPr/>
          <a:lstStyle/>
          <a:p>
            <a:fld id="{93F80BAE-F507-43E9-B56C-547657D082BC}"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E22D8-544C-4AC5-A9B2-FFEEDE93A167}" type="slidenum">
              <a:rPr lang="en-US" smtClean="0"/>
              <a:t>‹nº›</a:t>
            </a:fld>
            <a:endParaRPr lang="en-US"/>
          </a:p>
        </p:txBody>
      </p:sp>
    </p:spTree>
    <p:extLst>
      <p:ext uri="{BB962C8B-B14F-4D97-AF65-F5344CB8AC3E}">
        <p14:creationId xmlns:p14="http://schemas.microsoft.com/office/powerpoint/2010/main" val="4202085991"/>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93F80BAE-F507-43E9-B56C-547657D082BC}"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E22D8-544C-4AC5-A9B2-FFEEDE93A167}" type="slidenum">
              <a:rPr lang="en-US" smtClean="0"/>
              <a:t>‹nº›</a:t>
            </a:fld>
            <a:endParaRPr lang="en-US"/>
          </a:p>
        </p:txBody>
      </p:sp>
    </p:spTree>
    <p:extLst>
      <p:ext uri="{BB962C8B-B14F-4D97-AF65-F5344CB8AC3E}">
        <p14:creationId xmlns:p14="http://schemas.microsoft.com/office/powerpoint/2010/main" val="94404811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5998"/>
            </a:lvl1pPr>
          </a:lstStyle>
          <a:p>
            <a:r>
              <a:rPr lang="pt-BR"/>
              <a:t>Clique para editar o título Mestre</a:t>
            </a:r>
            <a:endParaRPr lang="en-US"/>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01" indent="0">
              <a:buNone/>
              <a:defRPr sz="2000">
                <a:solidFill>
                  <a:schemeClr val="tx1">
                    <a:tint val="75000"/>
                  </a:schemeClr>
                </a:solidFill>
              </a:defRPr>
            </a:lvl2pPr>
            <a:lvl3pPr marL="914201" indent="0">
              <a:buNone/>
              <a:defRPr sz="1800">
                <a:solidFill>
                  <a:schemeClr val="tx1">
                    <a:tint val="75000"/>
                  </a:schemeClr>
                </a:solidFill>
              </a:defRPr>
            </a:lvl3pPr>
            <a:lvl4pPr marL="1371302" indent="0">
              <a:buNone/>
              <a:defRPr sz="1600">
                <a:solidFill>
                  <a:schemeClr val="tx1">
                    <a:tint val="75000"/>
                  </a:schemeClr>
                </a:solidFill>
              </a:defRPr>
            </a:lvl4pPr>
            <a:lvl5pPr marL="1828403" indent="0">
              <a:buNone/>
              <a:defRPr sz="1600">
                <a:solidFill>
                  <a:schemeClr val="tx1">
                    <a:tint val="75000"/>
                  </a:schemeClr>
                </a:solidFill>
              </a:defRPr>
            </a:lvl5pPr>
            <a:lvl6pPr marL="2285504" indent="0">
              <a:buNone/>
              <a:defRPr sz="1600">
                <a:solidFill>
                  <a:schemeClr val="tx1">
                    <a:tint val="75000"/>
                  </a:schemeClr>
                </a:solidFill>
              </a:defRPr>
            </a:lvl6pPr>
            <a:lvl7pPr marL="2742604" indent="0">
              <a:buNone/>
              <a:defRPr sz="1600">
                <a:solidFill>
                  <a:schemeClr val="tx1">
                    <a:tint val="75000"/>
                  </a:schemeClr>
                </a:solidFill>
              </a:defRPr>
            </a:lvl7pPr>
            <a:lvl8pPr marL="3199705" indent="0">
              <a:buNone/>
              <a:defRPr sz="1600">
                <a:solidFill>
                  <a:schemeClr val="tx1">
                    <a:tint val="75000"/>
                  </a:schemeClr>
                </a:solidFill>
              </a:defRPr>
            </a:lvl8pPr>
            <a:lvl9pPr marL="3656806"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93F80BAE-F507-43E9-B56C-547657D082BC}"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E22D8-544C-4AC5-A9B2-FFEEDE93A167}" type="slidenum">
              <a:rPr lang="en-US" smtClean="0"/>
              <a:t>‹nº›</a:t>
            </a:fld>
            <a:endParaRPr lang="en-US"/>
          </a:p>
        </p:txBody>
      </p:sp>
    </p:spTree>
    <p:extLst>
      <p:ext uri="{BB962C8B-B14F-4D97-AF65-F5344CB8AC3E}">
        <p14:creationId xmlns:p14="http://schemas.microsoft.com/office/powerpoint/2010/main" val="4044512972"/>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Content Placeholder 2"/>
          <p:cNvSpPr>
            <a:spLocks noGrp="1"/>
          </p:cNvSpPr>
          <p:nvPr>
            <p:ph sz="half" idx="1"/>
          </p:nvPr>
        </p:nvSpPr>
        <p:spPr>
          <a:xfrm>
            <a:off x="838200" y="1825626"/>
            <a:ext cx="5181600" cy="435133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Content Placeholder 3"/>
          <p:cNvSpPr>
            <a:spLocks noGrp="1"/>
          </p:cNvSpPr>
          <p:nvPr>
            <p:ph sz="half" idx="2"/>
          </p:nvPr>
        </p:nvSpPr>
        <p:spPr>
          <a:xfrm>
            <a:off x="6172200" y="1825626"/>
            <a:ext cx="5181600" cy="435133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Date Placeholder 4"/>
          <p:cNvSpPr>
            <a:spLocks noGrp="1"/>
          </p:cNvSpPr>
          <p:nvPr>
            <p:ph type="dt" sz="half" idx="10"/>
          </p:nvPr>
        </p:nvSpPr>
        <p:spPr/>
        <p:txBody>
          <a:bodyPr/>
          <a:lstStyle/>
          <a:p>
            <a:fld id="{93F80BAE-F507-43E9-B56C-547657D082BC}" type="datetimeFigureOut">
              <a:rPr lang="en-US" smtClean="0"/>
              <a:t>2020-11-09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E22D8-544C-4AC5-A9B2-FFEEDE93A167}" type="slidenum">
              <a:rPr lang="en-US" smtClean="0"/>
              <a:t>‹nº›</a:t>
            </a:fld>
            <a:endParaRPr lang="en-US"/>
          </a:p>
        </p:txBody>
      </p:sp>
    </p:spTree>
    <p:extLst>
      <p:ext uri="{BB962C8B-B14F-4D97-AF65-F5344CB8AC3E}">
        <p14:creationId xmlns:p14="http://schemas.microsoft.com/office/powerpoint/2010/main" val="1449821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8464-259F-A44E-8EAD-A1B307016137}"/>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AR"/>
          </a:p>
        </p:txBody>
      </p:sp>
      <p:sp>
        <p:nvSpPr>
          <p:cNvPr id="3" name="Text Placeholder 2">
            <a:extLst>
              <a:ext uri="{FF2B5EF4-FFF2-40B4-BE49-F238E27FC236}">
                <a16:creationId xmlns:a16="http://schemas.microsoft.com/office/drawing/2014/main" id="{DD537AA7-5008-174F-AEB1-13C6318E3D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a:extLst>
              <a:ext uri="{FF2B5EF4-FFF2-40B4-BE49-F238E27FC236}">
                <a16:creationId xmlns:a16="http://schemas.microsoft.com/office/drawing/2014/main" id="{5E8D0A95-EE9D-D247-AD11-1199BBC19650}"/>
              </a:ext>
            </a:extLst>
          </p:cNvPr>
          <p:cNvSpPr>
            <a:spLocks noGrp="1"/>
          </p:cNvSpPr>
          <p:nvPr>
            <p:ph type="dt" sz="half" idx="10"/>
          </p:nvPr>
        </p:nvSpPr>
        <p:spPr/>
        <p:txBody>
          <a:bodyPr/>
          <a:lstStyle/>
          <a:p>
            <a:fld id="{D3C320E6-D06C-4BE1-B642-61B09DAAC4D0}" type="datetimeFigureOut">
              <a:rPr lang="en-US" smtClean="0"/>
              <a:t>2020-11-09</a:t>
            </a:fld>
            <a:endParaRPr lang="en-US"/>
          </a:p>
        </p:txBody>
      </p:sp>
      <p:sp>
        <p:nvSpPr>
          <p:cNvPr id="5" name="Footer Placeholder 4">
            <a:extLst>
              <a:ext uri="{FF2B5EF4-FFF2-40B4-BE49-F238E27FC236}">
                <a16:creationId xmlns:a16="http://schemas.microsoft.com/office/drawing/2014/main" id="{FD3DBF65-1F27-E147-913A-5D89AC660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69E111-4060-F743-B174-96EE805CBADA}"/>
              </a:ext>
            </a:extLst>
          </p:cNvPr>
          <p:cNvSpPr>
            <a:spLocks noGrp="1"/>
          </p:cNvSpPr>
          <p:nvPr>
            <p:ph type="sldNum" sz="quarter" idx="12"/>
          </p:nvPr>
        </p:nvSpPr>
        <p:spPr/>
        <p:txBody>
          <a:bodyPr/>
          <a:lstStyle/>
          <a:p>
            <a:fld id="{5BBE9249-D387-427E-92C7-014229F209B0}" type="slidenum">
              <a:rPr lang="en-US" smtClean="0"/>
              <a:t>‹nº›</a:t>
            </a:fld>
            <a:endParaRPr lang="en-US"/>
          </a:p>
        </p:txBody>
      </p:sp>
    </p:spTree>
    <p:extLst>
      <p:ext uri="{BB962C8B-B14F-4D97-AF65-F5344CB8AC3E}">
        <p14:creationId xmlns:p14="http://schemas.microsoft.com/office/powerpoint/2010/main" val="42637997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C9213-DF1A-4EC4-98D5-FCBA5B8A4EDD}"/>
              </a:ext>
            </a:extLst>
          </p:cNvPr>
          <p:cNvSpPr>
            <a:spLocks noGrp="1"/>
          </p:cNvSpPr>
          <p:nvPr>
            <p:ph type="title"/>
          </p:nvPr>
        </p:nvSpPr>
        <p:spPr>
          <a:xfrm>
            <a:off x="839788" y="365126"/>
            <a:ext cx="10515600" cy="1325563"/>
          </a:xfrm>
        </p:spPr>
        <p:txBody>
          <a:bodyPr/>
          <a:lstStyle/>
          <a:p>
            <a:r>
              <a:rPr lang="pt-BR"/>
              <a:t>Clique para editar o título Mestre</a:t>
            </a:r>
            <a:endParaRPr lang="en-US"/>
          </a:p>
        </p:txBody>
      </p:sp>
      <p:sp>
        <p:nvSpPr>
          <p:cNvPr id="3" name="Text Placeholder 2">
            <a:extLst>
              <a:ext uri="{FF2B5EF4-FFF2-40B4-BE49-F238E27FC236}">
                <a16:creationId xmlns:a16="http://schemas.microsoft.com/office/drawing/2014/main" id="{1AC929CE-94B5-4EB8-9B8A-0698C1F1B97A}"/>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pt-BR"/>
              <a:t>Clique para editar os estilos de texto Mestres</a:t>
            </a:r>
          </a:p>
        </p:txBody>
      </p:sp>
      <p:sp>
        <p:nvSpPr>
          <p:cNvPr id="4" name="Content Placeholder 3">
            <a:extLst>
              <a:ext uri="{FF2B5EF4-FFF2-40B4-BE49-F238E27FC236}">
                <a16:creationId xmlns:a16="http://schemas.microsoft.com/office/drawing/2014/main" id="{4982F103-6F51-445A-8416-B17203D94F9F}"/>
              </a:ext>
            </a:extLst>
          </p:cNvPr>
          <p:cNvSpPr>
            <a:spLocks noGrp="1"/>
          </p:cNvSpPr>
          <p:nvPr>
            <p:ph sz="half" idx="2"/>
          </p:nvPr>
        </p:nvSpPr>
        <p:spPr>
          <a:xfrm>
            <a:off x="839789"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Text Placeholder 4">
            <a:extLst>
              <a:ext uri="{FF2B5EF4-FFF2-40B4-BE49-F238E27FC236}">
                <a16:creationId xmlns:a16="http://schemas.microsoft.com/office/drawing/2014/main" id="{0A0FFE67-FF95-4FA7-89D7-1FF8CBD9BE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pt-BR"/>
              <a:t>Clique para editar os estilos de texto Mestres</a:t>
            </a:r>
          </a:p>
        </p:txBody>
      </p:sp>
      <p:sp>
        <p:nvSpPr>
          <p:cNvPr id="6" name="Content Placeholder 5">
            <a:extLst>
              <a:ext uri="{FF2B5EF4-FFF2-40B4-BE49-F238E27FC236}">
                <a16:creationId xmlns:a16="http://schemas.microsoft.com/office/drawing/2014/main" id="{5D854578-98A4-4FEC-8E8C-029A66FC733F}"/>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Date Placeholder 6">
            <a:extLst>
              <a:ext uri="{FF2B5EF4-FFF2-40B4-BE49-F238E27FC236}">
                <a16:creationId xmlns:a16="http://schemas.microsoft.com/office/drawing/2014/main" id="{AC29CAA3-77E6-4115-92C4-2675A5B6E251}"/>
              </a:ext>
            </a:extLst>
          </p:cNvPr>
          <p:cNvSpPr>
            <a:spLocks noGrp="1"/>
          </p:cNvSpPr>
          <p:nvPr>
            <p:ph type="dt" sz="half" idx="10"/>
          </p:nvPr>
        </p:nvSpPr>
        <p:spPr/>
        <p:txBody>
          <a:bodyPr/>
          <a:lstStyle/>
          <a:p>
            <a:fld id="{64090161-8224-436E-9697-076F1D8F120C}" type="datetimeFigureOut">
              <a:rPr lang="en-US" smtClean="0"/>
              <a:t>2020-11-09</a:t>
            </a:fld>
            <a:endParaRPr lang="en-US"/>
          </a:p>
        </p:txBody>
      </p:sp>
      <p:sp>
        <p:nvSpPr>
          <p:cNvPr id="8" name="Footer Placeholder 7">
            <a:extLst>
              <a:ext uri="{FF2B5EF4-FFF2-40B4-BE49-F238E27FC236}">
                <a16:creationId xmlns:a16="http://schemas.microsoft.com/office/drawing/2014/main" id="{FF95F678-FECC-49CA-A4A2-15C181F759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D625F4-AA96-426E-AEB7-9FB334C6BAA7}"/>
              </a:ext>
            </a:extLst>
          </p:cNvPr>
          <p:cNvSpPr>
            <a:spLocks noGrp="1"/>
          </p:cNvSpPr>
          <p:nvPr>
            <p:ph type="sldNum" sz="quarter" idx="12"/>
          </p:nvPr>
        </p:nvSpPr>
        <p:spPr/>
        <p:txBody>
          <a:bodyPr/>
          <a:lstStyle/>
          <a:p>
            <a:fld id="{27D3882F-12A7-44E5-A720-F0805A4EC1C9}" type="slidenum">
              <a:rPr lang="en-US" smtClean="0"/>
              <a:t>‹nº›</a:t>
            </a:fld>
            <a:endParaRPr lang="en-US"/>
          </a:p>
        </p:txBody>
      </p:sp>
    </p:spTree>
    <p:extLst>
      <p:ext uri="{BB962C8B-B14F-4D97-AF65-F5344CB8AC3E}">
        <p14:creationId xmlns:p14="http://schemas.microsoft.com/office/powerpoint/2010/main" val="798037148"/>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pt-BR"/>
              <a:t>Clique para editar o título Mestre</a:t>
            </a:r>
            <a:endParaRPr lang="en-US"/>
          </a:p>
        </p:txBody>
      </p:sp>
      <p:sp>
        <p:nvSpPr>
          <p:cNvPr id="3" name="Text Placeholder 2"/>
          <p:cNvSpPr>
            <a:spLocks noGrp="1"/>
          </p:cNvSpPr>
          <p:nvPr>
            <p:ph type="body" idx="1"/>
          </p:nvPr>
        </p:nvSpPr>
        <p:spPr>
          <a:xfrm>
            <a:off x="839790" y="1681163"/>
            <a:ext cx="5157787" cy="823912"/>
          </a:xfrm>
        </p:spPr>
        <p:txBody>
          <a:bodyPr anchor="b"/>
          <a:lstStyle>
            <a:lvl1pPr marL="0" indent="0">
              <a:buNone/>
              <a:defRPr sz="2400" b="1"/>
            </a:lvl1pPr>
            <a:lvl2pPr marL="457101" indent="0">
              <a:buNone/>
              <a:defRPr sz="2000" b="1"/>
            </a:lvl2pPr>
            <a:lvl3pPr marL="914201" indent="0">
              <a:buNone/>
              <a:defRPr sz="1800" b="1"/>
            </a:lvl3pPr>
            <a:lvl4pPr marL="1371302" indent="0">
              <a:buNone/>
              <a:defRPr sz="1600" b="1"/>
            </a:lvl4pPr>
            <a:lvl5pPr marL="1828403" indent="0">
              <a:buNone/>
              <a:defRPr sz="1600" b="1"/>
            </a:lvl5pPr>
            <a:lvl6pPr marL="2285504" indent="0">
              <a:buNone/>
              <a:defRPr sz="1600" b="1"/>
            </a:lvl6pPr>
            <a:lvl7pPr marL="2742604" indent="0">
              <a:buNone/>
              <a:defRPr sz="1600" b="1"/>
            </a:lvl7pPr>
            <a:lvl8pPr marL="3199705" indent="0">
              <a:buNone/>
              <a:defRPr sz="1600" b="1"/>
            </a:lvl8pPr>
            <a:lvl9pPr marL="3656806"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90"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01" indent="0">
              <a:buNone/>
              <a:defRPr sz="2000" b="1"/>
            </a:lvl2pPr>
            <a:lvl3pPr marL="914201" indent="0">
              <a:buNone/>
              <a:defRPr sz="1800" b="1"/>
            </a:lvl3pPr>
            <a:lvl4pPr marL="1371302" indent="0">
              <a:buNone/>
              <a:defRPr sz="1600" b="1"/>
            </a:lvl4pPr>
            <a:lvl5pPr marL="1828403" indent="0">
              <a:buNone/>
              <a:defRPr sz="1600" b="1"/>
            </a:lvl5pPr>
            <a:lvl6pPr marL="2285504" indent="0">
              <a:buNone/>
              <a:defRPr sz="1600" b="1"/>
            </a:lvl6pPr>
            <a:lvl7pPr marL="2742604" indent="0">
              <a:buNone/>
              <a:defRPr sz="1600" b="1"/>
            </a:lvl7pPr>
            <a:lvl8pPr marL="3199705" indent="0">
              <a:buNone/>
              <a:defRPr sz="1600" b="1"/>
            </a:lvl8pPr>
            <a:lvl9pPr marL="3656806"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1"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Date Placeholder 6"/>
          <p:cNvSpPr>
            <a:spLocks noGrp="1"/>
          </p:cNvSpPr>
          <p:nvPr>
            <p:ph type="dt" sz="half" idx="10"/>
          </p:nvPr>
        </p:nvSpPr>
        <p:spPr/>
        <p:txBody>
          <a:bodyPr/>
          <a:lstStyle/>
          <a:p>
            <a:fld id="{93F80BAE-F507-43E9-B56C-547657D082BC}" type="datetimeFigureOut">
              <a:rPr lang="en-US" smtClean="0"/>
              <a:t>2020-11-09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E22D8-544C-4AC5-A9B2-FFEEDE93A167}" type="slidenum">
              <a:rPr lang="en-US" smtClean="0"/>
              <a:t>‹nº›</a:t>
            </a:fld>
            <a:endParaRPr lang="en-US"/>
          </a:p>
        </p:txBody>
      </p:sp>
    </p:spTree>
    <p:extLst>
      <p:ext uri="{BB962C8B-B14F-4D97-AF65-F5344CB8AC3E}">
        <p14:creationId xmlns:p14="http://schemas.microsoft.com/office/powerpoint/2010/main" val="293336943"/>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Date Placeholder 2"/>
          <p:cNvSpPr>
            <a:spLocks noGrp="1"/>
          </p:cNvSpPr>
          <p:nvPr>
            <p:ph type="dt" sz="half" idx="10"/>
          </p:nvPr>
        </p:nvSpPr>
        <p:spPr/>
        <p:txBody>
          <a:bodyPr/>
          <a:lstStyle/>
          <a:p>
            <a:fld id="{93F80BAE-F507-43E9-B56C-547657D082BC}" type="datetimeFigureOut">
              <a:rPr lang="en-US" smtClean="0"/>
              <a:t>2020-11-09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E22D8-544C-4AC5-A9B2-FFEEDE93A167}" type="slidenum">
              <a:rPr lang="en-US" smtClean="0"/>
              <a:t>‹nº›</a:t>
            </a:fld>
            <a:endParaRPr lang="en-US"/>
          </a:p>
        </p:txBody>
      </p:sp>
    </p:spTree>
    <p:extLst>
      <p:ext uri="{BB962C8B-B14F-4D97-AF65-F5344CB8AC3E}">
        <p14:creationId xmlns:p14="http://schemas.microsoft.com/office/powerpoint/2010/main" val="1417835130"/>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F80BAE-F507-43E9-B56C-547657D082BC}" type="datetimeFigureOut">
              <a:rPr lang="en-US" smtClean="0"/>
              <a:t>2020-11-09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E22D8-544C-4AC5-A9B2-FFEEDE93A167}" type="slidenum">
              <a:rPr lang="en-US" smtClean="0"/>
              <a:t>‹nº›</a:t>
            </a:fld>
            <a:endParaRPr lang="en-US"/>
          </a:p>
        </p:txBody>
      </p:sp>
    </p:spTree>
    <p:extLst>
      <p:ext uri="{BB962C8B-B14F-4D97-AF65-F5344CB8AC3E}">
        <p14:creationId xmlns:p14="http://schemas.microsoft.com/office/powerpoint/2010/main" val="418840753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pt-BR"/>
              <a:t>Clique para editar o título Mestre</a:t>
            </a:r>
            <a:endParaRPr lang="en-US"/>
          </a:p>
        </p:txBody>
      </p:sp>
      <p:sp>
        <p:nvSpPr>
          <p:cNvPr id="3" name="Content Placeholder 2"/>
          <p:cNvSpPr>
            <a:spLocks noGrp="1"/>
          </p:cNvSpPr>
          <p:nvPr>
            <p:ph idx="1"/>
          </p:nvPr>
        </p:nvSpPr>
        <p:spPr>
          <a:xfrm>
            <a:off x="5183189"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Text Placeholder 3"/>
          <p:cNvSpPr>
            <a:spLocks noGrp="1"/>
          </p:cNvSpPr>
          <p:nvPr>
            <p:ph type="body" sz="half" idx="2"/>
          </p:nvPr>
        </p:nvSpPr>
        <p:spPr>
          <a:xfrm>
            <a:off x="839789" y="2057401"/>
            <a:ext cx="3932237" cy="3811588"/>
          </a:xfrm>
        </p:spPr>
        <p:txBody>
          <a:bodyPr/>
          <a:lstStyle>
            <a:lvl1pPr marL="0" indent="0">
              <a:buNone/>
              <a:defRPr sz="1600"/>
            </a:lvl1pPr>
            <a:lvl2pPr marL="457101" indent="0">
              <a:buNone/>
              <a:defRPr sz="1400"/>
            </a:lvl2pPr>
            <a:lvl3pPr marL="914201" indent="0">
              <a:buNone/>
              <a:defRPr sz="1200"/>
            </a:lvl3pPr>
            <a:lvl4pPr marL="1371302" indent="0">
              <a:buNone/>
              <a:defRPr sz="1000"/>
            </a:lvl4pPr>
            <a:lvl5pPr marL="1828403" indent="0">
              <a:buNone/>
              <a:defRPr sz="1000"/>
            </a:lvl5pPr>
            <a:lvl6pPr marL="2285504" indent="0">
              <a:buNone/>
              <a:defRPr sz="1000"/>
            </a:lvl6pPr>
            <a:lvl7pPr marL="2742604" indent="0">
              <a:buNone/>
              <a:defRPr sz="1000"/>
            </a:lvl7pPr>
            <a:lvl8pPr marL="3199705" indent="0">
              <a:buNone/>
              <a:defRPr sz="1000"/>
            </a:lvl8pPr>
            <a:lvl9pPr marL="3656806"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93F80BAE-F507-43E9-B56C-547657D082BC}" type="datetimeFigureOut">
              <a:rPr lang="en-US" smtClean="0"/>
              <a:t>2020-11-09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E22D8-544C-4AC5-A9B2-FFEEDE93A167}" type="slidenum">
              <a:rPr lang="en-US" smtClean="0"/>
              <a:t>‹nº›</a:t>
            </a:fld>
            <a:endParaRPr lang="en-US"/>
          </a:p>
        </p:txBody>
      </p:sp>
    </p:spTree>
    <p:extLst>
      <p:ext uri="{BB962C8B-B14F-4D97-AF65-F5344CB8AC3E}">
        <p14:creationId xmlns:p14="http://schemas.microsoft.com/office/powerpoint/2010/main" val="202272360"/>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pt-BR"/>
              <a:t>Clique para editar o título Mestre</a:t>
            </a:r>
            <a:endParaRPr lang="en-US"/>
          </a:p>
        </p:txBody>
      </p:sp>
      <p:sp>
        <p:nvSpPr>
          <p:cNvPr id="3" name="Picture Placeholder 2"/>
          <p:cNvSpPr>
            <a:spLocks noGrp="1"/>
          </p:cNvSpPr>
          <p:nvPr>
            <p:ph type="pic" idx="1"/>
          </p:nvPr>
        </p:nvSpPr>
        <p:spPr>
          <a:xfrm>
            <a:off x="5183189" y="987427"/>
            <a:ext cx="6172200" cy="4873625"/>
          </a:xfrm>
        </p:spPr>
        <p:txBody>
          <a:bodyPr/>
          <a:lstStyle>
            <a:lvl1pPr marL="0" indent="0">
              <a:buNone/>
              <a:defRPr sz="3200"/>
            </a:lvl1pPr>
            <a:lvl2pPr marL="457101" indent="0">
              <a:buNone/>
              <a:defRPr sz="2800"/>
            </a:lvl2pPr>
            <a:lvl3pPr marL="914201" indent="0">
              <a:buNone/>
              <a:defRPr sz="2400"/>
            </a:lvl3pPr>
            <a:lvl4pPr marL="1371302" indent="0">
              <a:buNone/>
              <a:defRPr sz="2000"/>
            </a:lvl4pPr>
            <a:lvl5pPr marL="1828403" indent="0">
              <a:buNone/>
              <a:defRPr sz="2000"/>
            </a:lvl5pPr>
            <a:lvl6pPr marL="2285504" indent="0">
              <a:buNone/>
              <a:defRPr sz="2000"/>
            </a:lvl6pPr>
            <a:lvl7pPr marL="2742604" indent="0">
              <a:buNone/>
              <a:defRPr sz="2000"/>
            </a:lvl7pPr>
            <a:lvl8pPr marL="3199705" indent="0">
              <a:buNone/>
              <a:defRPr sz="2000"/>
            </a:lvl8pPr>
            <a:lvl9pPr marL="3656806" indent="0">
              <a:buNone/>
              <a:defRPr sz="2000"/>
            </a:lvl9pPr>
          </a:lstStyle>
          <a:p>
            <a:r>
              <a:rPr lang="pt-BR"/>
              <a:t>Clique no ícone para adicionar uma imagem</a:t>
            </a:r>
            <a:endParaRPr lang="en-US"/>
          </a:p>
        </p:txBody>
      </p:sp>
      <p:sp>
        <p:nvSpPr>
          <p:cNvPr id="4" name="Text Placeholder 3"/>
          <p:cNvSpPr>
            <a:spLocks noGrp="1"/>
          </p:cNvSpPr>
          <p:nvPr>
            <p:ph type="body" sz="half" idx="2"/>
          </p:nvPr>
        </p:nvSpPr>
        <p:spPr>
          <a:xfrm>
            <a:off x="839789" y="2057401"/>
            <a:ext cx="3932237" cy="3811588"/>
          </a:xfrm>
        </p:spPr>
        <p:txBody>
          <a:bodyPr/>
          <a:lstStyle>
            <a:lvl1pPr marL="0" indent="0">
              <a:buNone/>
              <a:defRPr sz="1600"/>
            </a:lvl1pPr>
            <a:lvl2pPr marL="457101" indent="0">
              <a:buNone/>
              <a:defRPr sz="1400"/>
            </a:lvl2pPr>
            <a:lvl3pPr marL="914201" indent="0">
              <a:buNone/>
              <a:defRPr sz="1200"/>
            </a:lvl3pPr>
            <a:lvl4pPr marL="1371302" indent="0">
              <a:buNone/>
              <a:defRPr sz="1000"/>
            </a:lvl4pPr>
            <a:lvl5pPr marL="1828403" indent="0">
              <a:buNone/>
              <a:defRPr sz="1000"/>
            </a:lvl5pPr>
            <a:lvl6pPr marL="2285504" indent="0">
              <a:buNone/>
              <a:defRPr sz="1000"/>
            </a:lvl6pPr>
            <a:lvl7pPr marL="2742604" indent="0">
              <a:buNone/>
              <a:defRPr sz="1000"/>
            </a:lvl7pPr>
            <a:lvl8pPr marL="3199705" indent="0">
              <a:buNone/>
              <a:defRPr sz="1000"/>
            </a:lvl8pPr>
            <a:lvl9pPr marL="3656806"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93F80BAE-F507-43E9-B56C-547657D082BC}" type="datetimeFigureOut">
              <a:rPr lang="en-US" smtClean="0"/>
              <a:t>2020-11-09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E22D8-544C-4AC5-A9B2-FFEEDE93A167}" type="slidenum">
              <a:rPr lang="en-US" smtClean="0"/>
              <a:t>‹nº›</a:t>
            </a:fld>
            <a:endParaRPr lang="en-US"/>
          </a:p>
        </p:txBody>
      </p:sp>
    </p:spTree>
    <p:extLst>
      <p:ext uri="{BB962C8B-B14F-4D97-AF65-F5344CB8AC3E}">
        <p14:creationId xmlns:p14="http://schemas.microsoft.com/office/powerpoint/2010/main" val="5460859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93F80BAE-F507-43E9-B56C-547657D082BC}"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E22D8-544C-4AC5-A9B2-FFEEDE93A167}" type="slidenum">
              <a:rPr lang="en-US" smtClean="0"/>
              <a:t>‹nº›</a:t>
            </a:fld>
            <a:endParaRPr lang="en-US"/>
          </a:p>
        </p:txBody>
      </p:sp>
    </p:spTree>
    <p:extLst>
      <p:ext uri="{BB962C8B-B14F-4D97-AF65-F5344CB8AC3E}">
        <p14:creationId xmlns:p14="http://schemas.microsoft.com/office/powerpoint/2010/main" val="359539867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pt-BR"/>
              <a:t>Clique para editar o título Mestre</a:t>
            </a:r>
            <a:endParaRPr lang="en-US"/>
          </a:p>
        </p:txBody>
      </p:sp>
      <p:sp>
        <p:nvSpPr>
          <p:cNvPr id="3" name="Vertical Text Placeholder 2"/>
          <p:cNvSpPr>
            <a:spLocks noGrp="1"/>
          </p:cNvSpPr>
          <p:nvPr>
            <p:ph type="body" orient="vert" idx="1"/>
          </p:nvPr>
        </p:nvSpPr>
        <p:spPr>
          <a:xfrm>
            <a:off x="838202" y="365126"/>
            <a:ext cx="7734300" cy="5811839"/>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93F80BAE-F507-43E9-B56C-547657D082BC}"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E22D8-544C-4AC5-A9B2-FFEEDE93A167}" type="slidenum">
              <a:rPr lang="en-US" smtClean="0"/>
              <a:t>‹nº›</a:t>
            </a:fld>
            <a:endParaRPr lang="en-US"/>
          </a:p>
        </p:txBody>
      </p:sp>
    </p:spTree>
    <p:extLst>
      <p:ext uri="{BB962C8B-B14F-4D97-AF65-F5344CB8AC3E}">
        <p14:creationId xmlns:p14="http://schemas.microsoft.com/office/powerpoint/2010/main" val="327843919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9" y="2237018"/>
            <a:ext cx="6947135" cy="999184"/>
          </a:xfrm>
          <a:noFill/>
        </p:spPr>
        <p:txBody>
          <a:bodyPr wrap="square" tIns="91440" bIns="91440" anchor="b" anchorCtr="0">
            <a:spAutoFit/>
          </a:bodyPr>
          <a:lstStyle>
            <a:lvl1pPr>
              <a:defRPr sz="5880" spc="-99"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2"/>
            <a:ext cx="6948232" cy="675634"/>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1569336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1"/>
          </a:xfrm>
        </p:spPr>
        <p:txBody>
          <a:bodyPr>
            <a:spAutoFit/>
          </a:bodyPr>
          <a:lstStyle>
            <a:lvl1pPr>
              <a:defRPr sz="3920">
                <a:gradFill>
                  <a:gsLst>
                    <a:gs pos="1250">
                      <a:schemeClr val="tx2"/>
                    </a:gs>
                    <a:gs pos="99000">
                      <a:schemeClr val="tx2"/>
                    </a:gs>
                  </a:gsLst>
                  <a:lin ang="5400000" scaled="0"/>
                </a:gradFill>
              </a:defRPr>
            </a:lvl1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Title 5"/>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1278004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5604"/>
          <a:stretch/>
        </p:blipFill>
        <p:spPr>
          <a:xfrm>
            <a:off x="0" y="1715"/>
            <a:ext cx="12188952" cy="6856287"/>
          </a:xfrm>
          <a:prstGeom prst="rect">
            <a:avLst/>
          </a:prstGeom>
        </p:spPr>
      </p:pic>
      <p:sp>
        <p:nvSpPr>
          <p:cNvPr id="6" name="Rectangle 5"/>
          <p:cNvSpPr/>
          <p:nvPr userDrawn="1"/>
        </p:nvSpPr>
        <p:spPr>
          <a:xfrm>
            <a:off x="2" y="0"/>
            <a:ext cx="4790115"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err="1"/>
          </a:p>
        </p:txBody>
      </p:sp>
      <p:sp>
        <p:nvSpPr>
          <p:cNvPr id="9" name="Title 1"/>
          <p:cNvSpPr>
            <a:spLocks noGrp="1"/>
          </p:cNvSpPr>
          <p:nvPr>
            <p:ph type="title" hasCustomPrompt="1"/>
          </p:nvPr>
        </p:nvSpPr>
        <p:spPr bwMode="ltGray">
          <a:xfrm>
            <a:off x="228600" y="1181102"/>
            <a:ext cx="4360179" cy="2705100"/>
          </a:xfrm>
          <a:noFill/>
        </p:spPr>
        <p:txBody>
          <a:bodyPr vert="horz" lIns="137160" tIns="91440" rIns="137160" bIns="0" rtlCol="0" anchor="b" anchorCtr="0">
            <a:noAutofit/>
          </a:bodyPr>
          <a:lstStyle>
            <a:lvl1pPr algn="l">
              <a:defRPr lang="en-US" sz="5399" b="1" spc="-100" baseline="0" dirty="0">
                <a:solidFill>
                  <a:schemeClr val="accent4"/>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1" y="5663821"/>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07" indent="0">
              <a:buNone/>
              <a:defRPr sz="2000">
                <a:solidFill>
                  <a:schemeClr val="bg1"/>
                </a:solidFill>
              </a:defRPr>
            </a:lvl2pPr>
            <a:lvl3pPr marL="588334" indent="0">
              <a:buNone/>
              <a:defRPr sz="2000">
                <a:solidFill>
                  <a:schemeClr val="bg1"/>
                </a:solidFill>
              </a:defRPr>
            </a:lvl3pPr>
            <a:lvl4pPr marL="869941" indent="0">
              <a:buNone/>
              <a:defRPr sz="2000">
                <a:solidFill>
                  <a:schemeClr val="bg1"/>
                </a:solidFill>
              </a:defRPr>
            </a:lvl4pPr>
            <a:lvl5pPr marL="1105272" indent="0">
              <a:buNone/>
              <a:defRPr sz="200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28601" y="3910503"/>
            <a:ext cx="4372395" cy="1766399"/>
          </a:xfrm>
        </p:spPr>
        <p:txBody>
          <a:bodyPr lIns="137160" tIns="0" rIns="137160" bIns="137160">
            <a:noAutofit/>
          </a:bodyPr>
          <a:lstStyle>
            <a:lvl1pPr>
              <a:defRPr sz="2400" spc="-80" baseline="0">
                <a:solidFill>
                  <a:schemeClr val="bg1"/>
                </a:solidFill>
              </a:defRPr>
            </a:lvl1pPr>
          </a:lstStyle>
          <a:p>
            <a:pPr lvl="0"/>
            <a:r>
              <a:rPr lang="pt-BR"/>
              <a:t>Clique para editar os estilos de texto Mestres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7186056"/>
            <a:ext cx="1737792" cy="639069"/>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3"/>
            <a:ext cx="1737792" cy="639069"/>
          </a:xfrm>
          <a:prstGeom prst="rect">
            <a:avLst/>
          </a:prstGeom>
        </p:spPr>
      </p:pic>
    </p:spTree>
    <p:extLst>
      <p:ext uri="{BB962C8B-B14F-4D97-AF65-F5344CB8AC3E}">
        <p14:creationId xmlns:p14="http://schemas.microsoft.com/office/powerpoint/2010/main" val="2054365783"/>
      </p:ext>
    </p:extLst>
  </p:cSld>
  <p:clrMapOvr>
    <a:masterClrMapping/>
  </p:clrMapOvr>
  <p:transition>
    <p:fade/>
  </p:transition>
  <p:extLst>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C936-4B31-459A-880A-CBBC9FC263B3}"/>
              </a:ext>
            </a:extLst>
          </p:cNvPr>
          <p:cNvSpPr>
            <a:spLocks noGrp="1"/>
          </p:cNvSpPr>
          <p:nvPr>
            <p:ph type="title"/>
          </p:nvPr>
        </p:nvSpPr>
        <p:spPr/>
        <p:txBody>
          <a:bodyPr/>
          <a:lstStyle/>
          <a:p>
            <a:r>
              <a:rPr lang="pt-BR"/>
              <a:t>Clique para editar o título Mestre</a:t>
            </a:r>
            <a:endParaRPr lang="en-US"/>
          </a:p>
        </p:txBody>
      </p:sp>
      <p:sp>
        <p:nvSpPr>
          <p:cNvPr id="3" name="Date Placeholder 2">
            <a:extLst>
              <a:ext uri="{FF2B5EF4-FFF2-40B4-BE49-F238E27FC236}">
                <a16:creationId xmlns:a16="http://schemas.microsoft.com/office/drawing/2014/main" id="{22321F01-A0D4-466C-AF7B-A61EBF810FC8}"/>
              </a:ext>
            </a:extLst>
          </p:cNvPr>
          <p:cNvSpPr>
            <a:spLocks noGrp="1"/>
          </p:cNvSpPr>
          <p:nvPr>
            <p:ph type="dt" sz="half" idx="10"/>
          </p:nvPr>
        </p:nvSpPr>
        <p:spPr/>
        <p:txBody>
          <a:bodyPr/>
          <a:lstStyle/>
          <a:p>
            <a:fld id="{64090161-8224-436E-9697-076F1D8F120C}" type="datetimeFigureOut">
              <a:rPr lang="en-US" smtClean="0"/>
              <a:t>2020-11-09</a:t>
            </a:fld>
            <a:endParaRPr lang="en-US"/>
          </a:p>
        </p:txBody>
      </p:sp>
      <p:sp>
        <p:nvSpPr>
          <p:cNvPr id="4" name="Footer Placeholder 3">
            <a:extLst>
              <a:ext uri="{FF2B5EF4-FFF2-40B4-BE49-F238E27FC236}">
                <a16:creationId xmlns:a16="http://schemas.microsoft.com/office/drawing/2014/main" id="{94B93B79-1FCD-4011-9278-9E5F64EC24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F089A4-6C01-43B2-B8A4-7AC0DC5346F1}"/>
              </a:ext>
            </a:extLst>
          </p:cNvPr>
          <p:cNvSpPr>
            <a:spLocks noGrp="1"/>
          </p:cNvSpPr>
          <p:nvPr>
            <p:ph type="sldNum" sz="quarter" idx="12"/>
          </p:nvPr>
        </p:nvSpPr>
        <p:spPr/>
        <p:txBody>
          <a:bodyPr/>
          <a:lstStyle/>
          <a:p>
            <a:fld id="{27D3882F-12A7-44E5-A720-F0805A4EC1C9}" type="slidenum">
              <a:rPr lang="en-US" smtClean="0"/>
              <a:t>‹nº›</a:t>
            </a:fld>
            <a:endParaRPr lang="en-US"/>
          </a:p>
        </p:txBody>
      </p:sp>
    </p:spTree>
    <p:extLst>
      <p:ext uri="{BB962C8B-B14F-4D97-AF65-F5344CB8AC3E}">
        <p14:creationId xmlns:p14="http://schemas.microsoft.com/office/powerpoint/2010/main" val="354653025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‹nº›</a:t>
            </a:fld>
            <a:endParaRPr lang="en-US"/>
          </a:p>
        </p:txBody>
      </p:sp>
    </p:spTree>
    <p:extLst>
      <p:ext uri="{BB962C8B-B14F-4D97-AF65-F5344CB8AC3E}">
        <p14:creationId xmlns:p14="http://schemas.microsoft.com/office/powerpoint/2010/main" val="191735545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‹nº›</a:t>
            </a:fld>
            <a:endParaRPr lang="en-US"/>
          </a:p>
        </p:txBody>
      </p:sp>
    </p:spTree>
    <p:extLst>
      <p:ext uri="{BB962C8B-B14F-4D97-AF65-F5344CB8AC3E}">
        <p14:creationId xmlns:p14="http://schemas.microsoft.com/office/powerpoint/2010/main" val="923344131"/>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F1F35B-B1F5-4D3A-92D9-45961D4C2C77}"/>
              </a:ext>
            </a:extLst>
          </p:cNvPr>
          <p:cNvSpPr/>
          <p:nvPr userDrawn="1"/>
        </p:nvSpPr>
        <p:spPr>
          <a:xfrm>
            <a:off x="0" y="-1"/>
            <a:ext cx="12192001" cy="6858001"/>
          </a:xfrm>
          <a:prstGeom prst="rect">
            <a:avLst/>
          </a:prstGeom>
          <a:solidFill>
            <a:srgbClr val="41424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grpSp>
        <p:nvGrpSpPr>
          <p:cNvPr id="15" name="Group 14">
            <a:extLst>
              <a:ext uri="{FF2B5EF4-FFF2-40B4-BE49-F238E27FC236}">
                <a16:creationId xmlns:a16="http://schemas.microsoft.com/office/drawing/2014/main" id="{621E323D-1685-4086-B629-D97E1F2308CD}"/>
              </a:ext>
            </a:extLst>
          </p:cNvPr>
          <p:cNvGrpSpPr/>
          <p:nvPr userDrawn="1"/>
        </p:nvGrpSpPr>
        <p:grpSpPr>
          <a:xfrm>
            <a:off x="7324326" y="243905"/>
            <a:ext cx="4615013" cy="4615668"/>
            <a:chOff x="6012021" y="3296761"/>
            <a:chExt cx="397193" cy="397193"/>
          </a:xfrm>
          <a:solidFill>
            <a:srgbClr val="646464"/>
          </a:solidFill>
        </p:grpSpPr>
        <p:sp>
          <p:nvSpPr>
            <p:cNvPr id="10" name="Freeform: Shape 9">
              <a:extLst>
                <a:ext uri="{FF2B5EF4-FFF2-40B4-BE49-F238E27FC236}">
                  <a16:creationId xmlns:a16="http://schemas.microsoft.com/office/drawing/2014/main" id="{0A8B9148-9728-45CB-86D5-1C6D86678295}"/>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endParaRPr lang="en-US" sz="1765"/>
            </a:p>
          </p:txBody>
        </p:sp>
        <p:sp>
          <p:nvSpPr>
            <p:cNvPr id="11" name="Freeform: Shape 10">
              <a:extLst>
                <a:ext uri="{FF2B5EF4-FFF2-40B4-BE49-F238E27FC236}">
                  <a16:creationId xmlns:a16="http://schemas.microsoft.com/office/drawing/2014/main" id="{12AA28E8-0501-4D4C-AD8D-C632FEA7B279}"/>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endParaRPr lang="en-US" sz="1765"/>
            </a:p>
          </p:txBody>
        </p:sp>
        <p:sp>
          <p:nvSpPr>
            <p:cNvPr id="12" name="Freeform: Shape 11">
              <a:extLst>
                <a:ext uri="{FF2B5EF4-FFF2-40B4-BE49-F238E27FC236}">
                  <a16:creationId xmlns:a16="http://schemas.microsoft.com/office/drawing/2014/main" id="{812E6BB6-2783-4A22-BFFA-F870CF94F246}"/>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endParaRPr lang="en-US" sz="1765"/>
            </a:p>
          </p:txBody>
        </p:sp>
        <p:sp>
          <p:nvSpPr>
            <p:cNvPr id="13" name="Freeform: Shape 12">
              <a:extLst>
                <a:ext uri="{FF2B5EF4-FFF2-40B4-BE49-F238E27FC236}">
                  <a16:creationId xmlns:a16="http://schemas.microsoft.com/office/drawing/2014/main" id="{625756C9-E867-48D5-B1F1-E4ABF1E32DCB}"/>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endParaRPr lang="en-US" sz="1765"/>
            </a:p>
          </p:txBody>
        </p:sp>
        <p:sp>
          <p:nvSpPr>
            <p:cNvPr id="14" name="Freeform: Shape 13">
              <a:extLst>
                <a:ext uri="{FF2B5EF4-FFF2-40B4-BE49-F238E27FC236}">
                  <a16:creationId xmlns:a16="http://schemas.microsoft.com/office/drawing/2014/main" id="{D2B16421-0EF4-423F-8BC3-E076FAA1246F}"/>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endParaRPr lang="en-US" sz="1765"/>
            </a:p>
          </p:txBody>
        </p:sp>
      </p:grpSp>
      <p:pic>
        <p:nvPicPr>
          <p:cNvPr id="16" name="Picture 15">
            <a:extLst>
              <a:ext uri="{FF2B5EF4-FFF2-40B4-BE49-F238E27FC236}">
                <a16:creationId xmlns:a16="http://schemas.microsoft.com/office/drawing/2014/main" id="{C431664F-C870-4F8B-BABB-54EA990C83F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3847" y="250516"/>
            <a:ext cx="1894185" cy="771680"/>
          </a:xfrm>
          <a:prstGeom prst="rect">
            <a:avLst/>
          </a:prstGeom>
        </p:spPr>
      </p:pic>
      <p:sp>
        <p:nvSpPr>
          <p:cNvPr id="17" name="TextBox 16">
            <a:extLst>
              <a:ext uri="{FF2B5EF4-FFF2-40B4-BE49-F238E27FC236}">
                <a16:creationId xmlns:a16="http://schemas.microsoft.com/office/drawing/2014/main" id="{ED1F975A-514C-4018-913B-8F5EBB52239E}"/>
              </a:ext>
            </a:extLst>
          </p:cNvPr>
          <p:cNvSpPr txBox="1"/>
          <p:nvPr userDrawn="1"/>
        </p:nvSpPr>
        <p:spPr>
          <a:xfrm>
            <a:off x="9595737" y="417647"/>
            <a:ext cx="1908381" cy="422477"/>
          </a:xfrm>
          <a:prstGeom prst="rect">
            <a:avLst/>
          </a:prstGeom>
        </p:spPr>
        <p:txBody>
          <a:bodyPr wrap="square" lIns="0" tIns="0" rIns="0" bIns="0" rtlCol="0" anchor="t" anchorCtr="0">
            <a:spAutoFit/>
          </a:bodyPr>
          <a:lstStyle/>
          <a:p>
            <a:pPr algn="r"/>
            <a:r>
              <a:rPr lang="en-US" sz="2745" dirty="0">
                <a:solidFill>
                  <a:schemeClr val="bg1"/>
                </a:solidFill>
              </a:rPr>
              <a:t>Azure</a:t>
            </a:r>
          </a:p>
        </p:txBody>
      </p:sp>
    </p:spTree>
    <p:extLst>
      <p:ext uri="{BB962C8B-B14F-4D97-AF65-F5344CB8AC3E}">
        <p14:creationId xmlns:p14="http://schemas.microsoft.com/office/powerpoint/2010/main" val="2384436155"/>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EF1F35B-B1F5-4D3A-92D9-45961D4C2C77}"/>
              </a:ext>
            </a:extLst>
          </p:cNvPr>
          <p:cNvSpPr/>
          <p:nvPr userDrawn="1"/>
        </p:nvSpPr>
        <p:spPr>
          <a:xfrm>
            <a:off x="0" y="-1"/>
            <a:ext cx="12192001" cy="6858001"/>
          </a:xfrm>
          <a:prstGeom prst="rect">
            <a:avLst/>
          </a:prstGeom>
          <a:solidFill>
            <a:srgbClr val="41424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grpSp>
        <p:nvGrpSpPr>
          <p:cNvPr id="15" name="Group 14">
            <a:extLst>
              <a:ext uri="{FF2B5EF4-FFF2-40B4-BE49-F238E27FC236}">
                <a16:creationId xmlns:a16="http://schemas.microsoft.com/office/drawing/2014/main" id="{621E323D-1685-4086-B629-D97E1F2308CD}"/>
              </a:ext>
            </a:extLst>
          </p:cNvPr>
          <p:cNvGrpSpPr/>
          <p:nvPr userDrawn="1"/>
        </p:nvGrpSpPr>
        <p:grpSpPr>
          <a:xfrm>
            <a:off x="7324326" y="243905"/>
            <a:ext cx="4615013" cy="4615668"/>
            <a:chOff x="6012021" y="3296761"/>
            <a:chExt cx="397193" cy="397193"/>
          </a:xfrm>
          <a:solidFill>
            <a:srgbClr val="646464"/>
          </a:solidFill>
        </p:grpSpPr>
        <p:sp>
          <p:nvSpPr>
            <p:cNvPr id="10" name="Freeform: Shape 9">
              <a:extLst>
                <a:ext uri="{FF2B5EF4-FFF2-40B4-BE49-F238E27FC236}">
                  <a16:creationId xmlns:a16="http://schemas.microsoft.com/office/drawing/2014/main" id="{0A8B9148-9728-45CB-86D5-1C6D86678295}"/>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endParaRPr lang="en-US" sz="1765"/>
            </a:p>
          </p:txBody>
        </p:sp>
        <p:sp>
          <p:nvSpPr>
            <p:cNvPr id="11" name="Freeform: Shape 10">
              <a:extLst>
                <a:ext uri="{FF2B5EF4-FFF2-40B4-BE49-F238E27FC236}">
                  <a16:creationId xmlns:a16="http://schemas.microsoft.com/office/drawing/2014/main" id="{12AA28E8-0501-4D4C-AD8D-C632FEA7B279}"/>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endParaRPr lang="en-US" sz="1765"/>
            </a:p>
          </p:txBody>
        </p:sp>
        <p:sp>
          <p:nvSpPr>
            <p:cNvPr id="12" name="Freeform: Shape 11">
              <a:extLst>
                <a:ext uri="{FF2B5EF4-FFF2-40B4-BE49-F238E27FC236}">
                  <a16:creationId xmlns:a16="http://schemas.microsoft.com/office/drawing/2014/main" id="{812E6BB6-2783-4A22-BFFA-F870CF94F246}"/>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endParaRPr lang="en-US" sz="1765"/>
            </a:p>
          </p:txBody>
        </p:sp>
        <p:sp>
          <p:nvSpPr>
            <p:cNvPr id="13" name="Freeform: Shape 12">
              <a:extLst>
                <a:ext uri="{FF2B5EF4-FFF2-40B4-BE49-F238E27FC236}">
                  <a16:creationId xmlns:a16="http://schemas.microsoft.com/office/drawing/2014/main" id="{625756C9-E867-48D5-B1F1-E4ABF1E32DCB}"/>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endParaRPr lang="en-US" sz="1765"/>
            </a:p>
          </p:txBody>
        </p:sp>
        <p:sp>
          <p:nvSpPr>
            <p:cNvPr id="14" name="Freeform: Shape 13">
              <a:extLst>
                <a:ext uri="{FF2B5EF4-FFF2-40B4-BE49-F238E27FC236}">
                  <a16:creationId xmlns:a16="http://schemas.microsoft.com/office/drawing/2014/main" id="{D2B16421-0EF4-423F-8BC3-E076FAA1246F}"/>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410062887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velop_Worlflo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69B87B-DE01-4135-985D-70A40AB6B12E}"/>
              </a:ext>
            </a:extLst>
          </p:cNvPr>
          <p:cNvSpPr txBox="1"/>
          <p:nvPr userDrawn="1"/>
        </p:nvSpPr>
        <p:spPr>
          <a:xfrm>
            <a:off x="342751" y="2267749"/>
            <a:ext cx="2939746" cy="742352"/>
          </a:xfrm>
          <a:prstGeom prst="rect">
            <a:avLst/>
          </a:prstGeom>
          <a:noFill/>
        </p:spPr>
        <p:txBody>
          <a:bodyPr wrap="square" lIns="0" rtlCol="0">
            <a:spAutoFit/>
          </a:bodyPr>
          <a:lstStyle/>
          <a:p>
            <a:pPr>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High </a:t>
            </a:r>
            <a:br>
              <a:rPr lang="en-US" sz="2353" dirty="0">
                <a:solidFill>
                  <a:srgbClr val="0078D7"/>
                </a:solidFill>
                <a:latin typeface="Segoe UI Semilight" panose="020B0402040204020203" pitchFamily="34" charset="0"/>
                <a:cs typeface="Segoe UI Semilight" panose="020B0402040204020203" pitchFamily="34" charset="0"/>
              </a:rPr>
            </a:br>
            <a:r>
              <a:rPr lang="en-US" sz="2353" dirty="0">
                <a:solidFill>
                  <a:srgbClr val="0078D7"/>
                </a:solidFill>
                <a:latin typeface="Segoe UI Semilight" panose="020B0402040204020203" pitchFamily="34" charset="0"/>
                <a:cs typeface="Segoe UI Semilight" panose="020B0402040204020203" pitchFamily="34" charset="0"/>
              </a:rPr>
              <a:t>productivity</a:t>
            </a:r>
          </a:p>
        </p:txBody>
      </p:sp>
      <p:sp>
        <p:nvSpPr>
          <p:cNvPr id="8" name="Rectangle 7">
            <a:extLst>
              <a:ext uri="{FF2B5EF4-FFF2-40B4-BE49-F238E27FC236}">
                <a16:creationId xmlns:a16="http://schemas.microsoft.com/office/drawing/2014/main" id="{2CF40BDE-9E68-4E4C-AF22-67BB96828421}"/>
              </a:ext>
            </a:extLst>
          </p:cNvPr>
          <p:cNvSpPr/>
          <p:nvPr userDrawn="1"/>
        </p:nvSpPr>
        <p:spPr>
          <a:xfrm>
            <a:off x="342751" y="2941534"/>
            <a:ext cx="2684520" cy="416442"/>
          </a:xfrm>
          <a:prstGeom prst="rect">
            <a:avLst/>
          </a:prstGeom>
        </p:spPr>
        <p:txBody>
          <a:bodyPr wrap="square" lIns="0">
            <a:spAutoFit/>
          </a:bodyPr>
          <a:lstStyle/>
          <a:p>
            <a:pP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Built-in capabilities to automate rapid develop-build-deploy-monitor loop</a:t>
            </a:r>
          </a:p>
        </p:txBody>
      </p:sp>
      <p:cxnSp>
        <p:nvCxnSpPr>
          <p:cNvPr id="9" name="Straight Connector 8">
            <a:extLst>
              <a:ext uri="{FF2B5EF4-FFF2-40B4-BE49-F238E27FC236}">
                <a16:creationId xmlns:a16="http://schemas.microsoft.com/office/drawing/2014/main" id="{83628787-2888-4814-96CE-671D15243576}"/>
              </a:ext>
            </a:extLst>
          </p:cNvPr>
          <p:cNvCxnSpPr>
            <a:cxnSpLocks/>
          </p:cNvCxnSpPr>
          <p:nvPr userDrawn="1"/>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402124-E25F-44D0-B2E9-82EF72F430D7}"/>
              </a:ext>
            </a:extLst>
          </p:cNvPr>
          <p:cNvSpPr/>
          <p:nvPr userDrawn="1"/>
        </p:nvSpPr>
        <p:spPr>
          <a:xfrm>
            <a:off x="342751" y="3725808"/>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797979"/>
                </a:solidFill>
                <a:latin typeface="Segoe UI Semibold" panose="020B0702040204020203" pitchFamily="34" charset="0"/>
                <a:cs typeface="Segoe UI Semibold" panose="020B0702040204020203" pitchFamily="34" charset="0"/>
              </a:rPr>
              <a:t>Develop</a:t>
            </a:r>
            <a:endParaRPr lang="en-US" sz="1176" kern="0" dirty="0">
              <a:solidFill>
                <a:srgbClr val="797979"/>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FB3ED18D-3C6E-4D8B-AF93-E01200C7C8EA}"/>
              </a:ext>
            </a:extLst>
          </p:cNvPr>
          <p:cNvSpPr/>
          <p:nvPr userDrawn="1"/>
        </p:nvSpPr>
        <p:spPr>
          <a:xfrm>
            <a:off x="342751" y="4186414"/>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Build</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F4F2E2DF-16E4-4CD5-ABA1-BDB005691DF3}"/>
              </a:ext>
            </a:extLst>
          </p:cNvPr>
          <p:cNvSpPr/>
          <p:nvPr userDrawn="1"/>
        </p:nvSpPr>
        <p:spPr>
          <a:xfrm>
            <a:off x="342751" y="4647021"/>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Deploy</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95F243BE-C724-451F-8245-48F60AE15510}"/>
              </a:ext>
            </a:extLst>
          </p:cNvPr>
          <p:cNvSpPr/>
          <p:nvPr userDrawn="1"/>
        </p:nvSpPr>
        <p:spPr>
          <a:xfrm>
            <a:off x="342751" y="5107627"/>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Monitor</a:t>
            </a:r>
            <a:endParaRPr lang="en-US" sz="1176" kern="0" dirty="0">
              <a:solidFill>
                <a:srgbClr val="D9D9D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9871444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uild_Workflo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69B87B-DE01-4135-985D-70A40AB6B12E}"/>
              </a:ext>
            </a:extLst>
          </p:cNvPr>
          <p:cNvSpPr txBox="1"/>
          <p:nvPr userDrawn="1"/>
        </p:nvSpPr>
        <p:spPr>
          <a:xfrm>
            <a:off x="342751" y="2267749"/>
            <a:ext cx="2939746" cy="742352"/>
          </a:xfrm>
          <a:prstGeom prst="rect">
            <a:avLst/>
          </a:prstGeom>
          <a:noFill/>
        </p:spPr>
        <p:txBody>
          <a:bodyPr wrap="square" lIns="0" rtlCol="0">
            <a:spAutoFit/>
          </a:bodyPr>
          <a:lstStyle/>
          <a:p>
            <a:pPr>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High </a:t>
            </a:r>
            <a:br>
              <a:rPr lang="en-US" sz="2353" dirty="0">
                <a:solidFill>
                  <a:srgbClr val="0078D7"/>
                </a:solidFill>
                <a:latin typeface="Segoe UI Semilight" panose="020B0402040204020203" pitchFamily="34" charset="0"/>
                <a:cs typeface="Segoe UI Semilight" panose="020B0402040204020203" pitchFamily="34" charset="0"/>
              </a:rPr>
            </a:br>
            <a:r>
              <a:rPr lang="en-US" sz="2353" dirty="0">
                <a:solidFill>
                  <a:srgbClr val="0078D7"/>
                </a:solidFill>
                <a:latin typeface="Segoe UI Semilight" panose="020B0402040204020203" pitchFamily="34" charset="0"/>
                <a:cs typeface="Segoe UI Semilight" panose="020B0402040204020203" pitchFamily="34" charset="0"/>
              </a:rPr>
              <a:t>productivity</a:t>
            </a:r>
          </a:p>
        </p:txBody>
      </p:sp>
      <p:sp>
        <p:nvSpPr>
          <p:cNvPr id="8" name="Rectangle 7">
            <a:extLst>
              <a:ext uri="{FF2B5EF4-FFF2-40B4-BE49-F238E27FC236}">
                <a16:creationId xmlns:a16="http://schemas.microsoft.com/office/drawing/2014/main" id="{2CF40BDE-9E68-4E4C-AF22-67BB96828421}"/>
              </a:ext>
            </a:extLst>
          </p:cNvPr>
          <p:cNvSpPr/>
          <p:nvPr userDrawn="1"/>
        </p:nvSpPr>
        <p:spPr>
          <a:xfrm>
            <a:off x="342751" y="2941534"/>
            <a:ext cx="2684520" cy="416442"/>
          </a:xfrm>
          <a:prstGeom prst="rect">
            <a:avLst/>
          </a:prstGeom>
        </p:spPr>
        <p:txBody>
          <a:bodyPr wrap="square" lIns="0">
            <a:spAutoFit/>
          </a:bodyPr>
          <a:lstStyle/>
          <a:p>
            <a:pP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Built-in capabilities to automate rapid develop-build-deploy-monitor loop</a:t>
            </a:r>
          </a:p>
        </p:txBody>
      </p:sp>
      <p:cxnSp>
        <p:nvCxnSpPr>
          <p:cNvPr id="9" name="Straight Connector 8">
            <a:extLst>
              <a:ext uri="{FF2B5EF4-FFF2-40B4-BE49-F238E27FC236}">
                <a16:creationId xmlns:a16="http://schemas.microsoft.com/office/drawing/2014/main" id="{83628787-2888-4814-96CE-671D15243576}"/>
              </a:ext>
            </a:extLst>
          </p:cNvPr>
          <p:cNvCxnSpPr>
            <a:cxnSpLocks/>
          </p:cNvCxnSpPr>
          <p:nvPr userDrawn="1"/>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402124-E25F-44D0-B2E9-82EF72F430D7}"/>
              </a:ext>
            </a:extLst>
          </p:cNvPr>
          <p:cNvSpPr/>
          <p:nvPr userDrawn="1"/>
        </p:nvSpPr>
        <p:spPr>
          <a:xfrm>
            <a:off x="342751" y="3725808"/>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Develop</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FB3ED18D-3C6E-4D8B-AF93-E01200C7C8EA}"/>
              </a:ext>
            </a:extLst>
          </p:cNvPr>
          <p:cNvSpPr/>
          <p:nvPr userDrawn="1"/>
        </p:nvSpPr>
        <p:spPr>
          <a:xfrm>
            <a:off x="342751" y="4186414"/>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797979"/>
                </a:solidFill>
                <a:latin typeface="Segoe UI Semibold" panose="020B0702040204020203" pitchFamily="34" charset="0"/>
                <a:cs typeface="Segoe UI Semibold" panose="020B0702040204020203" pitchFamily="34" charset="0"/>
              </a:rPr>
              <a:t>Build</a:t>
            </a:r>
            <a:endParaRPr lang="en-US" sz="1176" kern="0" dirty="0">
              <a:solidFill>
                <a:srgbClr val="797979"/>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F4F2E2DF-16E4-4CD5-ABA1-BDB005691DF3}"/>
              </a:ext>
            </a:extLst>
          </p:cNvPr>
          <p:cNvSpPr/>
          <p:nvPr userDrawn="1"/>
        </p:nvSpPr>
        <p:spPr>
          <a:xfrm>
            <a:off x="342751" y="4647021"/>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Deploy</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95F243BE-C724-451F-8245-48F60AE15510}"/>
              </a:ext>
            </a:extLst>
          </p:cNvPr>
          <p:cNvSpPr/>
          <p:nvPr userDrawn="1"/>
        </p:nvSpPr>
        <p:spPr>
          <a:xfrm>
            <a:off x="342751" y="5107627"/>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Monitor</a:t>
            </a:r>
            <a:endParaRPr lang="en-US" sz="1176" kern="0" dirty="0">
              <a:solidFill>
                <a:srgbClr val="D9D9D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9509792"/>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eploy_Workflo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69B87B-DE01-4135-985D-70A40AB6B12E}"/>
              </a:ext>
            </a:extLst>
          </p:cNvPr>
          <p:cNvSpPr txBox="1"/>
          <p:nvPr userDrawn="1"/>
        </p:nvSpPr>
        <p:spPr>
          <a:xfrm>
            <a:off x="342751" y="2267749"/>
            <a:ext cx="2939746" cy="742352"/>
          </a:xfrm>
          <a:prstGeom prst="rect">
            <a:avLst/>
          </a:prstGeom>
          <a:noFill/>
        </p:spPr>
        <p:txBody>
          <a:bodyPr wrap="square" lIns="0" rtlCol="0">
            <a:spAutoFit/>
          </a:bodyPr>
          <a:lstStyle/>
          <a:p>
            <a:pPr>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High </a:t>
            </a:r>
            <a:br>
              <a:rPr lang="en-US" sz="2353" dirty="0">
                <a:solidFill>
                  <a:srgbClr val="0078D7"/>
                </a:solidFill>
                <a:latin typeface="Segoe UI Semilight" panose="020B0402040204020203" pitchFamily="34" charset="0"/>
                <a:cs typeface="Segoe UI Semilight" panose="020B0402040204020203" pitchFamily="34" charset="0"/>
              </a:rPr>
            </a:br>
            <a:r>
              <a:rPr lang="en-US" sz="2353" dirty="0">
                <a:solidFill>
                  <a:srgbClr val="0078D7"/>
                </a:solidFill>
                <a:latin typeface="Segoe UI Semilight" panose="020B0402040204020203" pitchFamily="34" charset="0"/>
                <a:cs typeface="Segoe UI Semilight" panose="020B0402040204020203" pitchFamily="34" charset="0"/>
              </a:rPr>
              <a:t>productivity</a:t>
            </a:r>
          </a:p>
        </p:txBody>
      </p:sp>
      <p:sp>
        <p:nvSpPr>
          <p:cNvPr id="8" name="Rectangle 7">
            <a:extLst>
              <a:ext uri="{FF2B5EF4-FFF2-40B4-BE49-F238E27FC236}">
                <a16:creationId xmlns:a16="http://schemas.microsoft.com/office/drawing/2014/main" id="{2CF40BDE-9E68-4E4C-AF22-67BB96828421}"/>
              </a:ext>
            </a:extLst>
          </p:cNvPr>
          <p:cNvSpPr/>
          <p:nvPr userDrawn="1"/>
        </p:nvSpPr>
        <p:spPr>
          <a:xfrm>
            <a:off x="342751" y="2941534"/>
            <a:ext cx="2684520" cy="416442"/>
          </a:xfrm>
          <a:prstGeom prst="rect">
            <a:avLst/>
          </a:prstGeom>
        </p:spPr>
        <p:txBody>
          <a:bodyPr wrap="square" lIns="0">
            <a:spAutoFit/>
          </a:bodyPr>
          <a:lstStyle/>
          <a:p>
            <a:pP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Built-in capabilities to automate rapid develop-build-deploy-monitor loop</a:t>
            </a:r>
          </a:p>
        </p:txBody>
      </p:sp>
      <p:cxnSp>
        <p:nvCxnSpPr>
          <p:cNvPr id="9" name="Straight Connector 8">
            <a:extLst>
              <a:ext uri="{FF2B5EF4-FFF2-40B4-BE49-F238E27FC236}">
                <a16:creationId xmlns:a16="http://schemas.microsoft.com/office/drawing/2014/main" id="{83628787-2888-4814-96CE-671D15243576}"/>
              </a:ext>
            </a:extLst>
          </p:cNvPr>
          <p:cNvCxnSpPr>
            <a:cxnSpLocks/>
          </p:cNvCxnSpPr>
          <p:nvPr userDrawn="1"/>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402124-E25F-44D0-B2E9-82EF72F430D7}"/>
              </a:ext>
            </a:extLst>
          </p:cNvPr>
          <p:cNvSpPr/>
          <p:nvPr userDrawn="1"/>
        </p:nvSpPr>
        <p:spPr>
          <a:xfrm>
            <a:off x="342751" y="3725808"/>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Develop</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FB3ED18D-3C6E-4D8B-AF93-E01200C7C8EA}"/>
              </a:ext>
            </a:extLst>
          </p:cNvPr>
          <p:cNvSpPr/>
          <p:nvPr userDrawn="1"/>
        </p:nvSpPr>
        <p:spPr>
          <a:xfrm>
            <a:off x="342751" y="4186414"/>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Build</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F4F2E2DF-16E4-4CD5-ABA1-BDB005691DF3}"/>
              </a:ext>
            </a:extLst>
          </p:cNvPr>
          <p:cNvSpPr/>
          <p:nvPr userDrawn="1"/>
        </p:nvSpPr>
        <p:spPr>
          <a:xfrm>
            <a:off x="342751" y="4647021"/>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797979"/>
                </a:solidFill>
                <a:latin typeface="Segoe UI Semibold" panose="020B0702040204020203" pitchFamily="34" charset="0"/>
                <a:cs typeface="Segoe UI Semibold" panose="020B0702040204020203" pitchFamily="34" charset="0"/>
              </a:rPr>
              <a:t>Deploy</a:t>
            </a:r>
            <a:endParaRPr lang="en-US" sz="1176" kern="0" dirty="0">
              <a:solidFill>
                <a:srgbClr val="797979"/>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95F243BE-C724-451F-8245-48F60AE15510}"/>
              </a:ext>
            </a:extLst>
          </p:cNvPr>
          <p:cNvSpPr/>
          <p:nvPr userDrawn="1"/>
        </p:nvSpPr>
        <p:spPr>
          <a:xfrm>
            <a:off x="342751" y="5107627"/>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Monitor</a:t>
            </a:r>
            <a:endParaRPr lang="en-US" sz="1176" kern="0" dirty="0">
              <a:solidFill>
                <a:srgbClr val="D9D9D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9895632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Monitor_Workflo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B69B87B-DE01-4135-985D-70A40AB6B12E}"/>
              </a:ext>
            </a:extLst>
          </p:cNvPr>
          <p:cNvSpPr txBox="1"/>
          <p:nvPr userDrawn="1"/>
        </p:nvSpPr>
        <p:spPr>
          <a:xfrm>
            <a:off x="342751" y="2267749"/>
            <a:ext cx="2939746" cy="742352"/>
          </a:xfrm>
          <a:prstGeom prst="rect">
            <a:avLst/>
          </a:prstGeom>
          <a:noFill/>
        </p:spPr>
        <p:txBody>
          <a:bodyPr wrap="square" lIns="0" rtlCol="0">
            <a:spAutoFit/>
          </a:bodyPr>
          <a:lstStyle/>
          <a:p>
            <a:pPr>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High </a:t>
            </a:r>
            <a:br>
              <a:rPr lang="en-US" sz="2353" dirty="0">
                <a:solidFill>
                  <a:srgbClr val="0078D7"/>
                </a:solidFill>
                <a:latin typeface="Segoe UI Semilight" panose="020B0402040204020203" pitchFamily="34" charset="0"/>
                <a:cs typeface="Segoe UI Semilight" panose="020B0402040204020203" pitchFamily="34" charset="0"/>
              </a:rPr>
            </a:br>
            <a:r>
              <a:rPr lang="en-US" sz="2353" dirty="0">
                <a:solidFill>
                  <a:srgbClr val="0078D7"/>
                </a:solidFill>
                <a:latin typeface="Segoe UI Semilight" panose="020B0402040204020203" pitchFamily="34" charset="0"/>
                <a:cs typeface="Segoe UI Semilight" panose="020B0402040204020203" pitchFamily="34" charset="0"/>
              </a:rPr>
              <a:t>productivity</a:t>
            </a:r>
          </a:p>
        </p:txBody>
      </p:sp>
      <p:sp>
        <p:nvSpPr>
          <p:cNvPr id="8" name="Rectangle 7">
            <a:extLst>
              <a:ext uri="{FF2B5EF4-FFF2-40B4-BE49-F238E27FC236}">
                <a16:creationId xmlns:a16="http://schemas.microsoft.com/office/drawing/2014/main" id="{2CF40BDE-9E68-4E4C-AF22-67BB96828421}"/>
              </a:ext>
            </a:extLst>
          </p:cNvPr>
          <p:cNvSpPr/>
          <p:nvPr userDrawn="1"/>
        </p:nvSpPr>
        <p:spPr>
          <a:xfrm>
            <a:off x="342751" y="2941534"/>
            <a:ext cx="2684520" cy="416442"/>
          </a:xfrm>
          <a:prstGeom prst="rect">
            <a:avLst/>
          </a:prstGeom>
        </p:spPr>
        <p:txBody>
          <a:bodyPr wrap="square" lIns="0">
            <a:spAutoFit/>
          </a:bodyPr>
          <a:lstStyle/>
          <a:p>
            <a:pP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Built-in capabilities to automate rapid develop-build-deploy-monitor loop</a:t>
            </a:r>
          </a:p>
        </p:txBody>
      </p:sp>
      <p:cxnSp>
        <p:nvCxnSpPr>
          <p:cNvPr id="9" name="Straight Connector 8">
            <a:extLst>
              <a:ext uri="{FF2B5EF4-FFF2-40B4-BE49-F238E27FC236}">
                <a16:creationId xmlns:a16="http://schemas.microsoft.com/office/drawing/2014/main" id="{83628787-2888-4814-96CE-671D15243576}"/>
              </a:ext>
            </a:extLst>
          </p:cNvPr>
          <p:cNvCxnSpPr>
            <a:cxnSpLocks/>
          </p:cNvCxnSpPr>
          <p:nvPr userDrawn="1"/>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6402124-E25F-44D0-B2E9-82EF72F430D7}"/>
              </a:ext>
            </a:extLst>
          </p:cNvPr>
          <p:cNvSpPr/>
          <p:nvPr userDrawn="1"/>
        </p:nvSpPr>
        <p:spPr>
          <a:xfrm>
            <a:off x="342751" y="3725808"/>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Develop</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FB3ED18D-3C6E-4D8B-AF93-E01200C7C8EA}"/>
              </a:ext>
            </a:extLst>
          </p:cNvPr>
          <p:cNvSpPr/>
          <p:nvPr userDrawn="1"/>
        </p:nvSpPr>
        <p:spPr>
          <a:xfrm>
            <a:off x="342751" y="4186414"/>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Build</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F4F2E2DF-16E4-4CD5-ABA1-BDB005691DF3}"/>
              </a:ext>
            </a:extLst>
          </p:cNvPr>
          <p:cNvSpPr/>
          <p:nvPr userDrawn="1"/>
        </p:nvSpPr>
        <p:spPr>
          <a:xfrm>
            <a:off x="342751" y="4647021"/>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D9D9D9"/>
                </a:solidFill>
                <a:latin typeface="Segoe UI Semibold" panose="020B0702040204020203" pitchFamily="34" charset="0"/>
                <a:cs typeface="Segoe UI Semibold" panose="020B0702040204020203" pitchFamily="34" charset="0"/>
              </a:rPr>
              <a:t>Deploy</a:t>
            </a:r>
            <a:endParaRPr lang="en-US" sz="1176" kern="0" dirty="0">
              <a:solidFill>
                <a:srgbClr val="D9D9D9"/>
              </a:solidFill>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95F243BE-C724-451F-8245-48F60AE15510}"/>
              </a:ext>
            </a:extLst>
          </p:cNvPr>
          <p:cNvSpPr/>
          <p:nvPr userDrawn="1"/>
        </p:nvSpPr>
        <p:spPr>
          <a:xfrm>
            <a:off x="342751" y="5107627"/>
            <a:ext cx="1649304" cy="253486"/>
          </a:xfrm>
          <a:prstGeom prst="rect">
            <a:avLst/>
          </a:prstGeom>
        </p:spPr>
        <p:txBody>
          <a:bodyPr wrap="square" lIns="0">
            <a:spAutoFit/>
          </a:bodyPr>
          <a:lstStyle/>
          <a:p>
            <a:pPr defTabSz="878727">
              <a:lnSpc>
                <a:spcPct val="90000"/>
              </a:lnSpc>
              <a:spcAft>
                <a:spcPts val="2353"/>
              </a:spcAft>
            </a:pPr>
            <a:r>
              <a:rPr lang="en-US" sz="1176" kern="0" spc="98" dirty="0">
                <a:solidFill>
                  <a:srgbClr val="797979"/>
                </a:solidFill>
                <a:latin typeface="Segoe UI Semibold" panose="020B0702040204020203" pitchFamily="34" charset="0"/>
                <a:cs typeface="Segoe UI Semibold" panose="020B0702040204020203" pitchFamily="34" charset="0"/>
              </a:rPr>
              <a:t>Monitor</a:t>
            </a:r>
            <a:endParaRPr lang="en-US" sz="1176" kern="0" dirty="0">
              <a:solidFill>
                <a:srgbClr val="797979"/>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72601157"/>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3D02235-C08E-4AEA-8D61-FC3E7E13898F}"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‹nº›</a:t>
            </a:fld>
            <a:endParaRPr lang="en-US"/>
          </a:p>
        </p:txBody>
      </p:sp>
    </p:spTree>
    <p:extLst>
      <p:ext uri="{BB962C8B-B14F-4D97-AF65-F5344CB8AC3E}">
        <p14:creationId xmlns:p14="http://schemas.microsoft.com/office/powerpoint/2010/main" val="1949283580"/>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D02235-C08E-4AEA-8D61-FC3E7E13898F}" type="datetimeFigureOut">
              <a:rPr lang="en-US" smtClean="0"/>
              <a:t>2020-11-09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9A7EF-9311-444E-9915-F8574E1A5F78}" type="slidenum">
              <a:rPr lang="en-US" smtClean="0"/>
              <a:t>‹nº›</a:t>
            </a:fld>
            <a:endParaRPr lang="en-US"/>
          </a:p>
        </p:txBody>
      </p:sp>
    </p:spTree>
    <p:extLst>
      <p:ext uri="{BB962C8B-B14F-4D97-AF65-F5344CB8AC3E}">
        <p14:creationId xmlns:p14="http://schemas.microsoft.com/office/powerpoint/2010/main" val="37294539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D49679-E503-4E3E-8F08-8BFFC35E96F5}"/>
              </a:ext>
            </a:extLst>
          </p:cNvPr>
          <p:cNvSpPr>
            <a:spLocks noGrp="1"/>
          </p:cNvSpPr>
          <p:nvPr>
            <p:ph type="dt" sz="half" idx="10"/>
          </p:nvPr>
        </p:nvSpPr>
        <p:spPr/>
        <p:txBody>
          <a:bodyPr/>
          <a:lstStyle/>
          <a:p>
            <a:fld id="{64090161-8224-436E-9697-076F1D8F120C}" type="datetimeFigureOut">
              <a:rPr lang="en-US" smtClean="0"/>
              <a:t>2020-11-09</a:t>
            </a:fld>
            <a:endParaRPr lang="en-US"/>
          </a:p>
        </p:txBody>
      </p:sp>
      <p:sp>
        <p:nvSpPr>
          <p:cNvPr id="3" name="Footer Placeholder 2">
            <a:extLst>
              <a:ext uri="{FF2B5EF4-FFF2-40B4-BE49-F238E27FC236}">
                <a16:creationId xmlns:a16="http://schemas.microsoft.com/office/drawing/2014/main" id="{8EB1646F-9113-4F5C-978A-651C1C3CEF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22B61A-21E4-4182-B032-828E7AB0D814}"/>
              </a:ext>
            </a:extLst>
          </p:cNvPr>
          <p:cNvSpPr>
            <a:spLocks noGrp="1"/>
          </p:cNvSpPr>
          <p:nvPr>
            <p:ph type="sldNum" sz="quarter" idx="12"/>
          </p:nvPr>
        </p:nvSpPr>
        <p:spPr/>
        <p:txBody>
          <a:bodyPr/>
          <a:lstStyle/>
          <a:p>
            <a:fld id="{27D3882F-12A7-44E5-A720-F0805A4EC1C9}" type="slidenum">
              <a:rPr lang="en-US" smtClean="0"/>
              <a:t>‹nº›</a:t>
            </a:fld>
            <a:endParaRPr lang="en-US"/>
          </a:p>
        </p:txBody>
      </p:sp>
    </p:spTree>
    <p:extLst>
      <p:ext uri="{BB962C8B-B14F-4D97-AF65-F5344CB8AC3E}">
        <p14:creationId xmlns:p14="http://schemas.microsoft.com/office/powerpoint/2010/main" val="2887599553"/>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D02235-C08E-4AEA-8D61-FC3E7E13898F}" type="datetimeFigureOut">
              <a:rPr lang="en-US" smtClean="0"/>
              <a:t>2020-11-09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6C9A7EF-9311-444E-9915-F8574E1A5F78}" type="slidenum">
              <a:rPr lang="en-US" smtClean="0"/>
              <a:t>‹nº›</a:t>
            </a:fld>
            <a:endParaRPr lang="en-US"/>
          </a:p>
        </p:txBody>
      </p:sp>
    </p:spTree>
    <p:extLst>
      <p:ext uri="{BB962C8B-B14F-4D97-AF65-F5344CB8AC3E}">
        <p14:creationId xmlns:p14="http://schemas.microsoft.com/office/powerpoint/2010/main" val="262956259"/>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D02235-C08E-4AEA-8D61-FC3E7E13898F}" type="datetimeFigureOut">
              <a:rPr lang="en-US" smtClean="0"/>
              <a:t>2020-11-09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6C9A7EF-9311-444E-9915-F8574E1A5F78}" type="slidenum">
              <a:rPr lang="en-US" smtClean="0"/>
              <a:t>‹nº›</a:t>
            </a:fld>
            <a:endParaRPr lang="en-US"/>
          </a:p>
        </p:txBody>
      </p:sp>
    </p:spTree>
    <p:extLst>
      <p:ext uri="{BB962C8B-B14F-4D97-AF65-F5344CB8AC3E}">
        <p14:creationId xmlns:p14="http://schemas.microsoft.com/office/powerpoint/2010/main" val="472680773"/>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D02235-C08E-4AEA-8D61-FC3E7E13898F}" type="datetimeFigureOut">
              <a:rPr lang="en-US" smtClean="0"/>
              <a:t>2020-11-09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6C9A7EF-9311-444E-9915-F8574E1A5F78}" type="slidenum">
              <a:rPr lang="en-US" smtClean="0"/>
              <a:t>‹nº›</a:t>
            </a:fld>
            <a:endParaRPr lang="en-US"/>
          </a:p>
        </p:txBody>
      </p:sp>
    </p:spTree>
    <p:extLst>
      <p:ext uri="{BB962C8B-B14F-4D97-AF65-F5344CB8AC3E}">
        <p14:creationId xmlns:p14="http://schemas.microsoft.com/office/powerpoint/2010/main" val="1351239318"/>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D02235-C08E-4AEA-8D61-FC3E7E13898F}" type="datetimeFigureOut">
              <a:rPr lang="en-US" smtClean="0"/>
              <a:t>2020-11-09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9A7EF-9311-444E-9915-F8574E1A5F78}" type="slidenum">
              <a:rPr lang="en-US" smtClean="0"/>
              <a:t>‹nº›</a:t>
            </a:fld>
            <a:endParaRPr lang="en-US"/>
          </a:p>
        </p:txBody>
      </p:sp>
    </p:spTree>
    <p:extLst>
      <p:ext uri="{BB962C8B-B14F-4D97-AF65-F5344CB8AC3E}">
        <p14:creationId xmlns:p14="http://schemas.microsoft.com/office/powerpoint/2010/main" val="227012519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9" y="987426"/>
            <a:ext cx="6172200" cy="4873625"/>
          </a:xfrm>
        </p:spPr>
        <p:txBody>
          <a:bodyPr anchor="t"/>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3D02235-C08E-4AEA-8D61-FC3E7E13898F}" type="datetimeFigureOut">
              <a:rPr lang="en-US" smtClean="0"/>
              <a:t>2020-11-09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6C9A7EF-9311-444E-9915-F8574E1A5F78}" type="slidenum">
              <a:rPr lang="en-US" smtClean="0"/>
              <a:t>‹nº›</a:t>
            </a:fld>
            <a:endParaRPr lang="en-US"/>
          </a:p>
        </p:txBody>
      </p:sp>
    </p:spTree>
    <p:extLst>
      <p:ext uri="{BB962C8B-B14F-4D97-AF65-F5344CB8AC3E}">
        <p14:creationId xmlns:p14="http://schemas.microsoft.com/office/powerpoint/2010/main" val="338843472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‹nº›</a:t>
            </a:fld>
            <a:endParaRPr lang="en-US"/>
          </a:p>
        </p:txBody>
      </p:sp>
    </p:spTree>
    <p:extLst>
      <p:ext uri="{BB962C8B-B14F-4D97-AF65-F5344CB8AC3E}">
        <p14:creationId xmlns:p14="http://schemas.microsoft.com/office/powerpoint/2010/main" val="186634795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D02235-C08E-4AEA-8D61-FC3E7E13898F}"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‹nº›</a:t>
            </a:fld>
            <a:endParaRPr lang="en-US"/>
          </a:p>
        </p:txBody>
      </p:sp>
    </p:spTree>
    <p:extLst>
      <p:ext uri="{BB962C8B-B14F-4D97-AF65-F5344CB8AC3E}">
        <p14:creationId xmlns:p14="http://schemas.microsoft.com/office/powerpoint/2010/main" val="2196163969"/>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837837"/>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3944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8596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5641132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90C99-B8C5-443D-BC3C-D4C839ECF9FA}"/>
              </a:ext>
            </a:extLst>
          </p:cNvPr>
          <p:cNvSpPr>
            <a:spLocks noGrp="1"/>
          </p:cNvSpPr>
          <p:nvPr>
            <p:ph type="title"/>
          </p:nvPr>
        </p:nvSpPr>
        <p:spPr>
          <a:xfrm>
            <a:off x="839789" y="457200"/>
            <a:ext cx="3932237" cy="1600200"/>
          </a:xfrm>
        </p:spPr>
        <p:txBody>
          <a:bodyPr anchor="b"/>
          <a:lstStyle>
            <a:lvl1pPr>
              <a:defRPr sz="3200"/>
            </a:lvl1pPr>
          </a:lstStyle>
          <a:p>
            <a:r>
              <a:rPr lang="pt-BR"/>
              <a:t>Clique para editar o título Mestre</a:t>
            </a:r>
            <a:endParaRPr lang="en-US"/>
          </a:p>
        </p:txBody>
      </p:sp>
      <p:sp>
        <p:nvSpPr>
          <p:cNvPr id="3" name="Content Placeholder 2">
            <a:extLst>
              <a:ext uri="{FF2B5EF4-FFF2-40B4-BE49-F238E27FC236}">
                <a16:creationId xmlns:a16="http://schemas.microsoft.com/office/drawing/2014/main" id="{C74544C4-102E-407B-8A45-005ECE173FE9}"/>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Text Placeholder 3">
            <a:extLst>
              <a:ext uri="{FF2B5EF4-FFF2-40B4-BE49-F238E27FC236}">
                <a16:creationId xmlns:a16="http://schemas.microsoft.com/office/drawing/2014/main" id="{754E29B1-176B-4BE4-B1DA-64BEC64F242C}"/>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pt-BR"/>
              <a:t>Clique para editar os estilos de texto Mestres</a:t>
            </a:r>
          </a:p>
        </p:txBody>
      </p:sp>
      <p:sp>
        <p:nvSpPr>
          <p:cNvPr id="5" name="Date Placeholder 4">
            <a:extLst>
              <a:ext uri="{FF2B5EF4-FFF2-40B4-BE49-F238E27FC236}">
                <a16:creationId xmlns:a16="http://schemas.microsoft.com/office/drawing/2014/main" id="{BA1B40A2-72FD-4F8A-8743-68748CE2862D}"/>
              </a:ext>
            </a:extLst>
          </p:cNvPr>
          <p:cNvSpPr>
            <a:spLocks noGrp="1"/>
          </p:cNvSpPr>
          <p:nvPr>
            <p:ph type="dt" sz="half" idx="10"/>
          </p:nvPr>
        </p:nvSpPr>
        <p:spPr/>
        <p:txBody>
          <a:bodyPr/>
          <a:lstStyle/>
          <a:p>
            <a:fld id="{64090161-8224-436E-9697-076F1D8F120C}" type="datetimeFigureOut">
              <a:rPr lang="en-US" smtClean="0"/>
              <a:t>2020-11-09</a:t>
            </a:fld>
            <a:endParaRPr lang="en-US"/>
          </a:p>
        </p:txBody>
      </p:sp>
      <p:sp>
        <p:nvSpPr>
          <p:cNvPr id="6" name="Footer Placeholder 5">
            <a:extLst>
              <a:ext uri="{FF2B5EF4-FFF2-40B4-BE49-F238E27FC236}">
                <a16:creationId xmlns:a16="http://schemas.microsoft.com/office/drawing/2014/main" id="{40DB40ED-B016-4916-A403-B2E8C7BB1E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4E69F1-D7EB-422C-8D43-C0A35435E6EA}"/>
              </a:ext>
            </a:extLst>
          </p:cNvPr>
          <p:cNvSpPr>
            <a:spLocks noGrp="1"/>
          </p:cNvSpPr>
          <p:nvPr>
            <p:ph type="sldNum" sz="quarter" idx="12"/>
          </p:nvPr>
        </p:nvSpPr>
        <p:spPr/>
        <p:txBody>
          <a:bodyPr/>
          <a:lstStyle/>
          <a:p>
            <a:fld id="{27D3882F-12A7-44E5-A720-F0805A4EC1C9}" type="slidenum">
              <a:rPr lang="en-US" smtClean="0"/>
              <a:t>‹nº›</a:t>
            </a:fld>
            <a:endParaRPr lang="en-US"/>
          </a:p>
        </p:txBody>
      </p:sp>
    </p:spTree>
    <p:extLst>
      <p:ext uri="{BB962C8B-B14F-4D97-AF65-F5344CB8AC3E}">
        <p14:creationId xmlns:p14="http://schemas.microsoft.com/office/powerpoint/2010/main" val="2551227994"/>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8234145"/>
      </p:ext>
    </p:extLst>
  </p:cSld>
  <p:clrMapOvr>
    <a:masterClrMapping/>
  </p:clrMapOvr>
  <p:transition>
    <p:fade/>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A3957-09E3-4822-8090-083B0CC21034}"/>
              </a:ext>
            </a:extLst>
          </p:cNvPr>
          <p:cNvSpPr>
            <a:spLocks noGrp="1"/>
          </p:cNvSpPr>
          <p:nvPr>
            <p:ph type="title"/>
          </p:nvPr>
        </p:nvSpPr>
        <p:spPr>
          <a:xfrm>
            <a:off x="839789" y="457200"/>
            <a:ext cx="3932237" cy="1600200"/>
          </a:xfrm>
        </p:spPr>
        <p:txBody>
          <a:bodyPr anchor="b"/>
          <a:lstStyle>
            <a:lvl1pPr>
              <a:defRPr sz="3200"/>
            </a:lvl1pPr>
          </a:lstStyle>
          <a:p>
            <a:r>
              <a:rPr lang="pt-BR"/>
              <a:t>Clique para editar o título Mestre</a:t>
            </a:r>
            <a:endParaRPr lang="en-US"/>
          </a:p>
        </p:txBody>
      </p:sp>
      <p:sp>
        <p:nvSpPr>
          <p:cNvPr id="3" name="Picture Placeholder 2">
            <a:extLst>
              <a:ext uri="{FF2B5EF4-FFF2-40B4-BE49-F238E27FC236}">
                <a16:creationId xmlns:a16="http://schemas.microsoft.com/office/drawing/2014/main" id="{23DB21E4-6B58-458F-90A1-DC1C471E09C5}"/>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r>
              <a:rPr lang="pt-BR"/>
              <a:t>Clique no ícone para adicionar uma imagem</a:t>
            </a:r>
            <a:endParaRPr lang="en-US"/>
          </a:p>
        </p:txBody>
      </p:sp>
      <p:sp>
        <p:nvSpPr>
          <p:cNvPr id="4" name="Text Placeholder 3">
            <a:extLst>
              <a:ext uri="{FF2B5EF4-FFF2-40B4-BE49-F238E27FC236}">
                <a16:creationId xmlns:a16="http://schemas.microsoft.com/office/drawing/2014/main" id="{A3B98167-B992-4BE2-9845-F3545AEEA832}"/>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pt-BR"/>
              <a:t>Clique para editar os estilos de texto Mestres</a:t>
            </a:r>
          </a:p>
        </p:txBody>
      </p:sp>
      <p:sp>
        <p:nvSpPr>
          <p:cNvPr id="5" name="Date Placeholder 4">
            <a:extLst>
              <a:ext uri="{FF2B5EF4-FFF2-40B4-BE49-F238E27FC236}">
                <a16:creationId xmlns:a16="http://schemas.microsoft.com/office/drawing/2014/main" id="{C7564FAC-8638-48CF-A46B-44D31F511ACC}"/>
              </a:ext>
            </a:extLst>
          </p:cNvPr>
          <p:cNvSpPr>
            <a:spLocks noGrp="1"/>
          </p:cNvSpPr>
          <p:nvPr>
            <p:ph type="dt" sz="half" idx="10"/>
          </p:nvPr>
        </p:nvSpPr>
        <p:spPr/>
        <p:txBody>
          <a:bodyPr/>
          <a:lstStyle/>
          <a:p>
            <a:fld id="{64090161-8224-436E-9697-076F1D8F120C}" type="datetimeFigureOut">
              <a:rPr lang="en-US" smtClean="0"/>
              <a:t>2020-11-09</a:t>
            </a:fld>
            <a:endParaRPr lang="en-US"/>
          </a:p>
        </p:txBody>
      </p:sp>
      <p:sp>
        <p:nvSpPr>
          <p:cNvPr id="6" name="Footer Placeholder 5">
            <a:extLst>
              <a:ext uri="{FF2B5EF4-FFF2-40B4-BE49-F238E27FC236}">
                <a16:creationId xmlns:a16="http://schemas.microsoft.com/office/drawing/2014/main" id="{0E62230E-AEEE-452F-9F85-9290C964EF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2BC269-7148-4852-A67A-1735F293B325}"/>
              </a:ext>
            </a:extLst>
          </p:cNvPr>
          <p:cNvSpPr>
            <a:spLocks noGrp="1"/>
          </p:cNvSpPr>
          <p:nvPr>
            <p:ph type="sldNum" sz="quarter" idx="12"/>
          </p:nvPr>
        </p:nvSpPr>
        <p:spPr/>
        <p:txBody>
          <a:bodyPr/>
          <a:lstStyle/>
          <a:p>
            <a:fld id="{27D3882F-12A7-44E5-A720-F0805A4EC1C9}" type="slidenum">
              <a:rPr lang="en-US" smtClean="0"/>
              <a:t>‹nº›</a:t>
            </a:fld>
            <a:endParaRPr lang="en-US"/>
          </a:p>
        </p:txBody>
      </p:sp>
    </p:spTree>
    <p:extLst>
      <p:ext uri="{BB962C8B-B14F-4D97-AF65-F5344CB8AC3E}">
        <p14:creationId xmlns:p14="http://schemas.microsoft.com/office/powerpoint/2010/main" val="26822338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F3ACA-E8ED-4A4B-BD39-0BA31EB4594F}"/>
              </a:ext>
            </a:extLst>
          </p:cNvPr>
          <p:cNvSpPr>
            <a:spLocks noGrp="1"/>
          </p:cNvSpPr>
          <p:nvPr>
            <p:ph type="title"/>
          </p:nvPr>
        </p:nvSpPr>
        <p:spPr/>
        <p:txBody>
          <a:bodyPr/>
          <a:lstStyle/>
          <a:p>
            <a:r>
              <a:rPr lang="pt-BR"/>
              <a:t>Clique para editar o título Mestre</a:t>
            </a:r>
            <a:endParaRPr lang="en-US"/>
          </a:p>
        </p:txBody>
      </p:sp>
      <p:sp>
        <p:nvSpPr>
          <p:cNvPr id="3" name="Vertical Text Placeholder 2">
            <a:extLst>
              <a:ext uri="{FF2B5EF4-FFF2-40B4-BE49-F238E27FC236}">
                <a16:creationId xmlns:a16="http://schemas.microsoft.com/office/drawing/2014/main" id="{FA05410C-9FFF-4AD2-910C-447D2B461B9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a:extLst>
              <a:ext uri="{FF2B5EF4-FFF2-40B4-BE49-F238E27FC236}">
                <a16:creationId xmlns:a16="http://schemas.microsoft.com/office/drawing/2014/main" id="{3D0D9E51-B63A-4BB7-8F6E-CE2B63378DB7}"/>
              </a:ext>
            </a:extLst>
          </p:cNvPr>
          <p:cNvSpPr>
            <a:spLocks noGrp="1"/>
          </p:cNvSpPr>
          <p:nvPr>
            <p:ph type="dt" sz="half" idx="10"/>
          </p:nvPr>
        </p:nvSpPr>
        <p:spPr/>
        <p:txBody>
          <a:bodyPr/>
          <a:lstStyle/>
          <a:p>
            <a:fld id="{64090161-8224-436E-9697-076F1D8F120C}" type="datetimeFigureOut">
              <a:rPr lang="en-US" smtClean="0"/>
              <a:t>2020-11-09</a:t>
            </a:fld>
            <a:endParaRPr lang="en-US"/>
          </a:p>
        </p:txBody>
      </p:sp>
      <p:sp>
        <p:nvSpPr>
          <p:cNvPr id="5" name="Footer Placeholder 4">
            <a:extLst>
              <a:ext uri="{FF2B5EF4-FFF2-40B4-BE49-F238E27FC236}">
                <a16:creationId xmlns:a16="http://schemas.microsoft.com/office/drawing/2014/main" id="{B97679E9-F309-4D3F-98D6-BD1835595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753311-09C5-40DC-9E9E-67A011412791}"/>
              </a:ext>
            </a:extLst>
          </p:cNvPr>
          <p:cNvSpPr>
            <a:spLocks noGrp="1"/>
          </p:cNvSpPr>
          <p:nvPr>
            <p:ph type="sldNum" sz="quarter" idx="12"/>
          </p:nvPr>
        </p:nvSpPr>
        <p:spPr/>
        <p:txBody>
          <a:bodyPr/>
          <a:lstStyle/>
          <a:p>
            <a:fld id="{27D3882F-12A7-44E5-A720-F0805A4EC1C9}" type="slidenum">
              <a:rPr lang="en-US" smtClean="0"/>
              <a:t>‹nº›</a:t>
            </a:fld>
            <a:endParaRPr lang="en-US"/>
          </a:p>
        </p:txBody>
      </p:sp>
    </p:spTree>
    <p:extLst>
      <p:ext uri="{BB962C8B-B14F-4D97-AF65-F5344CB8AC3E}">
        <p14:creationId xmlns:p14="http://schemas.microsoft.com/office/powerpoint/2010/main" val="30004359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EB9307-6B91-444A-B1F0-16F563D5DED3}"/>
              </a:ext>
            </a:extLst>
          </p:cNvPr>
          <p:cNvSpPr>
            <a:spLocks noGrp="1"/>
          </p:cNvSpPr>
          <p:nvPr>
            <p:ph type="title" orient="vert"/>
          </p:nvPr>
        </p:nvSpPr>
        <p:spPr>
          <a:xfrm>
            <a:off x="8724900" y="365126"/>
            <a:ext cx="2628900" cy="5811838"/>
          </a:xfrm>
        </p:spPr>
        <p:txBody>
          <a:bodyPr vert="eaVert"/>
          <a:lstStyle/>
          <a:p>
            <a:r>
              <a:rPr lang="pt-BR"/>
              <a:t>Clique para editar o título Mestre</a:t>
            </a:r>
            <a:endParaRPr lang="en-US"/>
          </a:p>
        </p:txBody>
      </p:sp>
      <p:sp>
        <p:nvSpPr>
          <p:cNvPr id="3" name="Vertical Text Placeholder 2">
            <a:extLst>
              <a:ext uri="{FF2B5EF4-FFF2-40B4-BE49-F238E27FC236}">
                <a16:creationId xmlns:a16="http://schemas.microsoft.com/office/drawing/2014/main" id="{38595CD1-FFB7-4E12-9D3E-86489B27EE17}"/>
              </a:ext>
            </a:extLst>
          </p:cNvPr>
          <p:cNvSpPr>
            <a:spLocks noGrp="1"/>
          </p:cNvSpPr>
          <p:nvPr>
            <p:ph type="body" orient="vert" idx="1"/>
          </p:nvPr>
        </p:nvSpPr>
        <p:spPr>
          <a:xfrm>
            <a:off x="838201" y="365126"/>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a:extLst>
              <a:ext uri="{FF2B5EF4-FFF2-40B4-BE49-F238E27FC236}">
                <a16:creationId xmlns:a16="http://schemas.microsoft.com/office/drawing/2014/main" id="{9E3987CF-B777-4277-A733-4F16B85B3C66}"/>
              </a:ext>
            </a:extLst>
          </p:cNvPr>
          <p:cNvSpPr>
            <a:spLocks noGrp="1"/>
          </p:cNvSpPr>
          <p:nvPr>
            <p:ph type="dt" sz="half" idx="10"/>
          </p:nvPr>
        </p:nvSpPr>
        <p:spPr/>
        <p:txBody>
          <a:bodyPr/>
          <a:lstStyle/>
          <a:p>
            <a:fld id="{64090161-8224-436E-9697-076F1D8F120C}" type="datetimeFigureOut">
              <a:rPr lang="en-US" smtClean="0"/>
              <a:t>2020-11-09</a:t>
            </a:fld>
            <a:endParaRPr lang="en-US"/>
          </a:p>
        </p:txBody>
      </p:sp>
      <p:sp>
        <p:nvSpPr>
          <p:cNvPr id="5" name="Footer Placeholder 4">
            <a:extLst>
              <a:ext uri="{FF2B5EF4-FFF2-40B4-BE49-F238E27FC236}">
                <a16:creationId xmlns:a16="http://schemas.microsoft.com/office/drawing/2014/main" id="{11217646-5908-4392-84B0-EC54532B26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788B2-44E7-4781-A01B-BD1322BFE9BA}"/>
              </a:ext>
            </a:extLst>
          </p:cNvPr>
          <p:cNvSpPr>
            <a:spLocks noGrp="1"/>
          </p:cNvSpPr>
          <p:nvPr>
            <p:ph type="sldNum" sz="quarter" idx="12"/>
          </p:nvPr>
        </p:nvSpPr>
        <p:spPr/>
        <p:txBody>
          <a:bodyPr/>
          <a:lstStyle/>
          <a:p>
            <a:fld id="{27D3882F-12A7-44E5-A720-F0805A4EC1C9}" type="slidenum">
              <a:rPr lang="en-US" smtClean="0"/>
              <a:t>‹nº›</a:t>
            </a:fld>
            <a:endParaRPr lang="en-US"/>
          </a:p>
        </p:txBody>
      </p:sp>
    </p:spTree>
    <p:extLst>
      <p:ext uri="{BB962C8B-B14F-4D97-AF65-F5344CB8AC3E}">
        <p14:creationId xmlns:p14="http://schemas.microsoft.com/office/powerpoint/2010/main" val="7653549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9"/>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8" y="286382"/>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a:defRPr/>
            </a:lvl1pPr>
          </a:lstStyle>
          <a:p>
            <a:pPr>
              <a:defRPr/>
            </a:pPr>
            <a:fld id="{6052FC3A-E1BD-E54F-9A48-71EBDEF00552}" type="slidenum">
              <a:rPr lang="en-US" smtClean="0"/>
              <a:pPr>
                <a:defRPr/>
              </a:pPr>
              <a:t>‹nº›</a:t>
            </a:fld>
            <a:endParaRPr lang="en-US"/>
          </a:p>
        </p:txBody>
      </p:sp>
    </p:spTree>
    <p:extLst>
      <p:ext uri="{BB962C8B-B14F-4D97-AF65-F5344CB8AC3E}">
        <p14:creationId xmlns:p14="http://schemas.microsoft.com/office/powerpoint/2010/main" val="116712662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a:defRPr/>
            </a:pPr>
            <a:fld id="{675909FA-3F91-0646-A6A8-60C236B90508}" type="slidenum">
              <a:rPr lang="en-US" smtClean="0"/>
              <a:pPr>
                <a:defRPr/>
              </a:pPr>
              <a:t>‹nº›</a:t>
            </a:fld>
            <a:endParaRPr lang="en-US"/>
          </a:p>
        </p:txBody>
      </p:sp>
    </p:spTree>
    <p:extLst>
      <p:ext uri="{BB962C8B-B14F-4D97-AF65-F5344CB8AC3E}">
        <p14:creationId xmlns:p14="http://schemas.microsoft.com/office/powerpoint/2010/main" val="13513535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8" y="286382"/>
            <a:ext cx="11653523" cy="927940"/>
          </a:xfrm>
          <a:prstGeom prst="rect">
            <a:avLst/>
          </a:prstGeom>
        </p:spPr>
        <p:txBody>
          <a:bodyPr/>
          <a:lstStyle>
            <a:lvl1pPr algn="l">
              <a:defRPr sz="5097">
                <a:solidFill>
                  <a:schemeClr val="tx2"/>
                </a:solidFill>
              </a:defRPr>
            </a:lvl1pPr>
          </a:lstStyle>
          <a:p>
            <a:r>
              <a:rPr lang="en-US"/>
              <a:t>Click to edit Master title style</a:t>
            </a:r>
          </a:p>
        </p:txBody>
      </p:sp>
    </p:spTree>
    <p:extLst>
      <p:ext uri="{BB962C8B-B14F-4D97-AF65-F5344CB8AC3E}">
        <p14:creationId xmlns:p14="http://schemas.microsoft.com/office/powerpoint/2010/main" val="3087255940"/>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C7FCB-DA53-F74A-A0E9-5A996B4F864A}"/>
              </a:ext>
            </a:extLst>
          </p:cNvPr>
          <p:cNvSpPr>
            <a:spLocks noGrp="1"/>
          </p:cNvSpPr>
          <p:nvPr>
            <p:ph type="title"/>
          </p:nvPr>
        </p:nvSpPr>
        <p:spPr/>
        <p:txBody>
          <a:bodyPr/>
          <a:lstStyle/>
          <a:p>
            <a:r>
              <a:rPr lang="pt-BR"/>
              <a:t>Clique para editar o título Mestre</a:t>
            </a:r>
            <a:endParaRPr lang="en-AR"/>
          </a:p>
        </p:txBody>
      </p:sp>
      <p:sp>
        <p:nvSpPr>
          <p:cNvPr id="3" name="Content Placeholder 2">
            <a:extLst>
              <a:ext uri="{FF2B5EF4-FFF2-40B4-BE49-F238E27FC236}">
                <a16:creationId xmlns:a16="http://schemas.microsoft.com/office/drawing/2014/main" id="{3BEDA8B9-2E57-4F4C-BFD0-8ACA2955C13A}"/>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AR"/>
          </a:p>
        </p:txBody>
      </p:sp>
      <p:sp>
        <p:nvSpPr>
          <p:cNvPr id="4" name="Content Placeholder 3">
            <a:extLst>
              <a:ext uri="{FF2B5EF4-FFF2-40B4-BE49-F238E27FC236}">
                <a16:creationId xmlns:a16="http://schemas.microsoft.com/office/drawing/2014/main" id="{C0EB7F4D-C515-2D43-8F88-3485F6D96C19}"/>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AR"/>
          </a:p>
        </p:txBody>
      </p:sp>
      <p:sp>
        <p:nvSpPr>
          <p:cNvPr id="5" name="Date Placeholder 4">
            <a:extLst>
              <a:ext uri="{FF2B5EF4-FFF2-40B4-BE49-F238E27FC236}">
                <a16:creationId xmlns:a16="http://schemas.microsoft.com/office/drawing/2014/main" id="{6DF7EB0C-9BEB-E54E-BF3B-58C223E019D5}"/>
              </a:ext>
            </a:extLst>
          </p:cNvPr>
          <p:cNvSpPr>
            <a:spLocks noGrp="1"/>
          </p:cNvSpPr>
          <p:nvPr>
            <p:ph type="dt" sz="half" idx="10"/>
          </p:nvPr>
        </p:nvSpPr>
        <p:spPr/>
        <p:txBody>
          <a:bodyPr/>
          <a:lstStyle/>
          <a:p>
            <a:fld id="{D3C320E6-D06C-4BE1-B642-61B09DAAC4D0}" type="datetimeFigureOut">
              <a:rPr lang="en-US" smtClean="0"/>
              <a:t>2020-11-09</a:t>
            </a:fld>
            <a:endParaRPr lang="en-US"/>
          </a:p>
        </p:txBody>
      </p:sp>
      <p:sp>
        <p:nvSpPr>
          <p:cNvPr id="6" name="Footer Placeholder 5">
            <a:extLst>
              <a:ext uri="{FF2B5EF4-FFF2-40B4-BE49-F238E27FC236}">
                <a16:creationId xmlns:a16="http://schemas.microsoft.com/office/drawing/2014/main" id="{668B8F1B-B2DF-5B45-947E-C9476A5208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E864FC-4497-0B46-A629-0A1444487DDE}"/>
              </a:ext>
            </a:extLst>
          </p:cNvPr>
          <p:cNvSpPr>
            <a:spLocks noGrp="1"/>
          </p:cNvSpPr>
          <p:nvPr>
            <p:ph type="sldNum" sz="quarter" idx="12"/>
          </p:nvPr>
        </p:nvSpPr>
        <p:spPr/>
        <p:txBody>
          <a:bodyPr/>
          <a:lstStyle/>
          <a:p>
            <a:fld id="{5BBE9249-D387-427E-92C7-014229F209B0}" type="slidenum">
              <a:rPr lang="en-US" smtClean="0"/>
              <a:t>‹nº›</a:t>
            </a:fld>
            <a:endParaRPr lang="en-US"/>
          </a:p>
        </p:txBody>
      </p:sp>
    </p:spTree>
    <p:extLst>
      <p:ext uri="{BB962C8B-B14F-4D97-AF65-F5344CB8AC3E}">
        <p14:creationId xmlns:p14="http://schemas.microsoft.com/office/powerpoint/2010/main" val="39988354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318" fontAlgn="base">
              <a:spcBef>
                <a:spcPct val="0"/>
              </a:spcBef>
              <a:spcAft>
                <a:spcPct val="0"/>
              </a:spcAft>
              <a:defRPr/>
            </a:pPr>
            <a:fld id="{83758903-653A-7442-ACA2-36E6579F0BEB}" type="slidenum">
              <a:rPr lang="en-US" smtClean="0">
                <a:ea typeface="ＭＳ Ｐゴシック" charset="0"/>
              </a:rPr>
              <a:pPr defTabSz="913318" fontAlgn="base">
                <a:spcBef>
                  <a:spcPct val="0"/>
                </a:spcBef>
                <a:spcAft>
                  <a:spcPct val="0"/>
                </a:spcAft>
                <a:defRPr/>
              </a:pPr>
              <a:t>‹nº›</a:t>
            </a:fld>
            <a:endParaRPr lang="en-US">
              <a:ea typeface="ＭＳ Ｐゴシック" charset="0"/>
            </a:endParaRPr>
          </a:p>
        </p:txBody>
      </p:sp>
      <p:sp>
        <p:nvSpPr>
          <p:cNvPr id="6" name="Content Placeholder 5"/>
          <p:cNvSpPr>
            <a:spLocks noGrp="1"/>
          </p:cNvSpPr>
          <p:nvPr>
            <p:ph sz="quarter" idx="12"/>
          </p:nvPr>
        </p:nvSpPr>
        <p:spPr>
          <a:xfrm>
            <a:off x="269240" y="1295021"/>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057610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Web Mobile Media">
    <p:spTree>
      <p:nvGrpSpPr>
        <p:cNvPr id="1" name=""/>
        <p:cNvGrpSpPr/>
        <p:nvPr/>
      </p:nvGrpSpPr>
      <p:grpSpPr>
        <a:xfrm>
          <a:off x="0" y="0"/>
          <a:ext cx="0" cy="0"/>
          <a:chOff x="0" y="0"/>
          <a:chExt cx="0" cy="0"/>
        </a:xfrm>
      </p:grpSpPr>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9" y="0"/>
            <a:ext cx="12216215" cy="6871620"/>
          </a:xfrm>
          <a:prstGeom prst="rect">
            <a:avLst/>
          </a:prstGeom>
        </p:spPr>
      </p:pic>
      <p:sp>
        <p:nvSpPr>
          <p:cNvPr id="28" name="Rectangle 27"/>
          <p:cNvSpPr/>
          <p:nvPr/>
        </p:nvSpPr>
        <p:spPr>
          <a:xfrm>
            <a:off x="0" y="0"/>
            <a:ext cx="12192000" cy="6994525"/>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ectangle 12"/>
          <p:cNvSpPr/>
          <p:nvPr/>
        </p:nvSpPr>
        <p:spPr bwMode="gray">
          <a:xfrm>
            <a:off x="6409944" y="1408176"/>
            <a:ext cx="5340096" cy="2971800"/>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5" y="1413777"/>
            <a:ext cx="5332362" cy="2087516"/>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grpSp>
        <p:nvGrpSpPr>
          <p:cNvPr id="27" name="Group 26"/>
          <p:cNvGrpSpPr/>
          <p:nvPr/>
        </p:nvGrpSpPr>
        <p:grpSpPr>
          <a:xfrm>
            <a:off x="9676728" y="435412"/>
            <a:ext cx="2085432" cy="446719"/>
            <a:chOff x="9759951" y="481013"/>
            <a:chExt cx="2127249" cy="455612"/>
          </a:xfrm>
        </p:grpSpPr>
        <p:sp>
          <p:nvSpPr>
            <p:cNvPr id="6"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nvGrpSpPr>
            <p:cNvPr id="26" name="Group 25"/>
            <p:cNvGrpSpPr/>
            <p:nvPr userDrawn="1"/>
          </p:nvGrpSpPr>
          <p:grpSpPr>
            <a:xfrm>
              <a:off x="10352088" y="552450"/>
              <a:ext cx="1535112" cy="296862"/>
              <a:chOff x="10352088" y="552450"/>
              <a:chExt cx="1535112" cy="296862"/>
            </a:xfrm>
            <a:solidFill>
              <a:schemeClr val="bg1"/>
            </a:solidFill>
          </p:grpSpPr>
          <p:sp>
            <p:nvSpPr>
              <p:cNvPr id="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2"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4"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6"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7"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8"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19"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20"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21"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sp>
          <p:nvSpPr>
            <p:cNvPr id="22"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23"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24"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25"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sp>
        <p:nvSpPr>
          <p:cNvPr id="3" name="Text Placeholder 2"/>
          <p:cNvSpPr>
            <a:spLocks noGrp="1"/>
          </p:cNvSpPr>
          <p:nvPr>
            <p:ph type="body" sz="quarter" idx="10" hasCustomPrompt="1"/>
          </p:nvPr>
        </p:nvSpPr>
        <p:spPr>
          <a:xfrm>
            <a:off x="6409944" y="3494812"/>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386387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Application LifeCycl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69" y="2203"/>
            <a:ext cx="12241427" cy="6890663"/>
          </a:xfrm>
          <a:prstGeom prst="rect">
            <a:avLst/>
          </a:prstGeom>
        </p:spPr>
      </p:pic>
      <p:sp>
        <p:nvSpPr>
          <p:cNvPr id="8" name="Rectangle 7"/>
          <p:cNvSpPr/>
          <p:nvPr/>
        </p:nvSpPr>
        <p:spPr>
          <a:xfrm>
            <a:off x="0" y="1"/>
            <a:ext cx="12192000" cy="6858000"/>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30" name="Group 29"/>
          <p:cNvGrpSpPr/>
          <p:nvPr/>
        </p:nvGrpSpPr>
        <p:grpSpPr>
          <a:xfrm>
            <a:off x="9676728" y="435412"/>
            <a:ext cx="2085432" cy="446719"/>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192"/>
              <a:endParaRPr lang="en-US" sz="1765">
                <a:solidFill>
                  <a:srgbClr val="505050"/>
                </a:solidFill>
              </a:endParaRPr>
            </a:p>
          </p:txBody>
        </p:sp>
      </p:grpSp>
      <p:sp>
        <p:nvSpPr>
          <p:cNvPr id="23" name="Rectangle 22"/>
          <p:cNvSpPr/>
          <p:nvPr/>
        </p:nvSpPr>
        <p:spPr bwMode="gray">
          <a:xfrm>
            <a:off x="6409944" y="1408176"/>
            <a:ext cx="5340096" cy="2971800"/>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409945" y="1413776"/>
            <a:ext cx="5332362" cy="2095332"/>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409944" y="3494812"/>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372119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5873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0176704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4822586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5322519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9799163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514736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2355568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AE74A-3BA5-694E-869B-29E8C8C7E589}"/>
              </a:ext>
            </a:extLst>
          </p:cNvPr>
          <p:cNvSpPr>
            <a:spLocks noGrp="1"/>
          </p:cNvSpPr>
          <p:nvPr>
            <p:ph type="title"/>
          </p:nvPr>
        </p:nvSpPr>
        <p:spPr>
          <a:xfrm>
            <a:off x="839788" y="365125"/>
            <a:ext cx="10515600" cy="1325563"/>
          </a:xfrm>
        </p:spPr>
        <p:txBody>
          <a:bodyPr/>
          <a:lstStyle/>
          <a:p>
            <a:r>
              <a:rPr lang="pt-BR"/>
              <a:t>Clique para editar o título Mestre</a:t>
            </a:r>
            <a:endParaRPr lang="en-AR"/>
          </a:p>
        </p:txBody>
      </p:sp>
      <p:sp>
        <p:nvSpPr>
          <p:cNvPr id="3" name="Text Placeholder 2">
            <a:extLst>
              <a:ext uri="{FF2B5EF4-FFF2-40B4-BE49-F238E27FC236}">
                <a16:creationId xmlns:a16="http://schemas.microsoft.com/office/drawing/2014/main" id="{426D68A4-760F-D54C-8983-7D6814B31F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a:extLst>
              <a:ext uri="{FF2B5EF4-FFF2-40B4-BE49-F238E27FC236}">
                <a16:creationId xmlns:a16="http://schemas.microsoft.com/office/drawing/2014/main" id="{F7646D58-11E0-EB44-A5E6-CAE397A6B4C2}"/>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AR"/>
          </a:p>
        </p:txBody>
      </p:sp>
      <p:sp>
        <p:nvSpPr>
          <p:cNvPr id="5" name="Text Placeholder 4">
            <a:extLst>
              <a:ext uri="{FF2B5EF4-FFF2-40B4-BE49-F238E27FC236}">
                <a16:creationId xmlns:a16="http://schemas.microsoft.com/office/drawing/2014/main" id="{7809F298-916B-AF40-85C0-6024BF476C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a:extLst>
              <a:ext uri="{FF2B5EF4-FFF2-40B4-BE49-F238E27FC236}">
                <a16:creationId xmlns:a16="http://schemas.microsoft.com/office/drawing/2014/main" id="{293CE31B-CBBC-2842-B6BC-4F7E90B8A35C}"/>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AR"/>
          </a:p>
        </p:txBody>
      </p:sp>
      <p:sp>
        <p:nvSpPr>
          <p:cNvPr id="7" name="Date Placeholder 6">
            <a:extLst>
              <a:ext uri="{FF2B5EF4-FFF2-40B4-BE49-F238E27FC236}">
                <a16:creationId xmlns:a16="http://schemas.microsoft.com/office/drawing/2014/main" id="{CA1C6DF3-219B-B24D-A588-5C1DF14D0FC5}"/>
              </a:ext>
            </a:extLst>
          </p:cNvPr>
          <p:cNvSpPr>
            <a:spLocks noGrp="1"/>
          </p:cNvSpPr>
          <p:nvPr>
            <p:ph type="dt" sz="half" idx="10"/>
          </p:nvPr>
        </p:nvSpPr>
        <p:spPr/>
        <p:txBody>
          <a:bodyPr/>
          <a:lstStyle/>
          <a:p>
            <a:fld id="{D3C320E6-D06C-4BE1-B642-61B09DAAC4D0}" type="datetimeFigureOut">
              <a:rPr lang="en-US" smtClean="0"/>
              <a:t>2020-11-09</a:t>
            </a:fld>
            <a:endParaRPr lang="en-US"/>
          </a:p>
        </p:txBody>
      </p:sp>
      <p:sp>
        <p:nvSpPr>
          <p:cNvPr id="8" name="Footer Placeholder 7">
            <a:extLst>
              <a:ext uri="{FF2B5EF4-FFF2-40B4-BE49-F238E27FC236}">
                <a16:creationId xmlns:a16="http://schemas.microsoft.com/office/drawing/2014/main" id="{237D4102-83C8-514D-960E-53A1F26D80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2A16C3-59A2-7744-A0AE-B72269C83AF9}"/>
              </a:ext>
            </a:extLst>
          </p:cNvPr>
          <p:cNvSpPr>
            <a:spLocks noGrp="1"/>
          </p:cNvSpPr>
          <p:nvPr>
            <p:ph type="sldNum" sz="quarter" idx="12"/>
          </p:nvPr>
        </p:nvSpPr>
        <p:spPr/>
        <p:txBody>
          <a:bodyPr/>
          <a:lstStyle/>
          <a:p>
            <a:fld id="{5BBE9249-D387-427E-92C7-014229F209B0}" type="slidenum">
              <a:rPr lang="en-US" smtClean="0"/>
              <a:t>‹nº›</a:t>
            </a:fld>
            <a:endParaRPr lang="en-US"/>
          </a:p>
        </p:txBody>
      </p:sp>
    </p:spTree>
    <p:extLst>
      <p:ext uri="{BB962C8B-B14F-4D97-AF65-F5344CB8AC3E}">
        <p14:creationId xmlns:p14="http://schemas.microsoft.com/office/powerpoint/2010/main" val="42311482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39878697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3"/>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22478265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4"/>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5889723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2589591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112" indent="0">
              <a:buNone/>
              <a:defRPr/>
            </a:lvl2pPr>
          </a:lstStyle>
          <a:p>
            <a:pPr lvl="0"/>
            <a:r>
              <a:rPr lang="en-US" dirty="0"/>
              <a:t>Subtitle</a:t>
            </a:r>
          </a:p>
        </p:txBody>
      </p:sp>
      <p:sp>
        <p:nvSpPr>
          <p:cNvPr id="4" name="Rectangle 3"/>
          <p:cNvSpPr/>
          <p:nvPr/>
        </p:nvSpPr>
        <p:spPr bwMode="auto">
          <a:xfrm>
            <a:off x="807720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312037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2"/>
                </a:solidFill>
              </a:defRPr>
            </a:lvl1pPr>
            <a:lvl2pPr marL="457112" indent="0">
              <a:buNone/>
              <a:defRPr/>
            </a:lvl2pPr>
          </a:lstStyle>
          <a:p>
            <a:pPr lvl="0"/>
            <a:r>
              <a:rPr lang="en-US" dirty="0"/>
              <a:t>Subtitle</a:t>
            </a:r>
          </a:p>
        </p:txBody>
      </p:sp>
      <p:sp>
        <p:nvSpPr>
          <p:cNvPr id="4" name="Rectangle 3"/>
          <p:cNvSpPr/>
          <p:nvPr/>
        </p:nvSpPr>
        <p:spPr bwMode="auto">
          <a:xfrm>
            <a:off x="807720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57171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3"/>
                </a:solidFill>
              </a:defRPr>
            </a:lvl1pPr>
            <a:lvl2pPr marL="457112" indent="0">
              <a:buNone/>
              <a:defRPr/>
            </a:lvl2pPr>
          </a:lstStyle>
          <a:p>
            <a:pPr lvl="0"/>
            <a:r>
              <a:rPr lang="en-US" dirty="0"/>
              <a:t>Subtitle</a:t>
            </a:r>
          </a:p>
        </p:txBody>
      </p:sp>
      <p:sp>
        <p:nvSpPr>
          <p:cNvPr id="4" name="Rectangle 3"/>
          <p:cNvSpPr/>
          <p:nvPr/>
        </p:nvSpPr>
        <p:spPr bwMode="auto">
          <a:xfrm>
            <a:off x="807720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769813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4"/>
                </a:solidFill>
              </a:defRPr>
            </a:lvl1pPr>
            <a:lvl2pPr marL="457112" indent="0">
              <a:buNone/>
              <a:defRPr/>
            </a:lvl2pPr>
          </a:lstStyle>
          <a:p>
            <a:pPr lvl="0"/>
            <a:r>
              <a:rPr lang="en-US" dirty="0"/>
              <a:t>Subtitle</a:t>
            </a:r>
          </a:p>
        </p:txBody>
      </p:sp>
      <p:sp>
        <p:nvSpPr>
          <p:cNvPr id="4" name="Rectangle 3"/>
          <p:cNvSpPr/>
          <p:nvPr/>
        </p:nvSpPr>
        <p:spPr bwMode="auto">
          <a:xfrm>
            <a:off x="807720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55079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5"/>
                </a:solidFill>
              </a:defRPr>
            </a:lvl1pPr>
            <a:lvl2pPr marL="457112" indent="0">
              <a:buNone/>
              <a:defRPr/>
            </a:lvl2pPr>
          </a:lstStyle>
          <a:p>
            <a:pPr lvl="0"/>
            <a:r>
              <a:rPr lang="en-US" dirty="0"/>
              <a:t>Subtitle</a:t>
            </a:r>
          </a:p>
        </p:txBody>
      </p:sp>
      <p:sp>
        <p:nvSpPr>
          <p:cNvPr id="4" name="Rectangle 3"/>
          <p:cNvSpPr/>
          <p:nvPr/>
        </p:nvSpPr>
        <p:spPr bwMode="auto">
          <a:xfrm>
            <a:off x="807720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742171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515922"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7515922" cy="904286"/>
          </a:xfrm>
        </p:spPr>
        <p:txBody>
          <a:bodyPr lIns="393192" bIns="91440"/>
          <a:lstStyle>
            <a:lvl1pPr marL="0" indent="0">
              <a:buNone/>
              <a:defRPr>
                <a:solidFill>
                  <a:schemeClr val="tx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263134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3208-830F-3F4C-BF3C-A683A6471C1C}"/>
              </a:ext>
            </a:extLst>
          </p:cNvPr>
          <p:cNvSpPr>
            <a:spLocks noGrp="1"/>
          </p:cNvSpPr>
          <p:nvPr>
            <p:ph type="title"/>
          </p:nvPr>
        </p:nvSpPr>
        <p:spPr/>
        <p:txBody>
          <a:bodyPr/>
          <a:lstStyle/>
          <a:p>
            <a:r>
              <a:rPr lang="pt-BR"/>
              <a:t>Clique para editar o título Mestre</a:t>
            </a:r>
            <a:endParaRPr lang="en-AR"/>
          </a:p>
        </p:txBody>
      </p:sp>
      <p:sp>
        <p:nvSpPr>
          <p:cNvPr id="3" name="Date Placeholder 2">
            <a:extLst>
              <a:ext uri="{FF2B5EF4-FFF2-40B4-BE49-F238E27FC236}">
                <a16:creationId xmlns:a16="http://schemas.microsoft.com/office/drawing/2014/main" id="{F82A4F46-44DC-F043-9FB5-BD4F8E1320A8}"/>
              </a:ext>
            </a:extLst>
          </p:cNvPr>
          <p:cNvSpPr>
            <a:spLocks noGrp="1"/>
          </p:cNvSpPr>
          <p:nvPr>
            <p:ph type="dt" sz="half" idx="10"/>
          </p:nvPr>
        </p:nvSpPr>
        <p:spPr/>
        <p:txBody>
          <a:bodyPr/>
          <a:lstStyle/>
          <a:p>
            <a:fld id="{D3C320E6-D06C-4BE1-B642-61B09DAAC4D0}" type="datetimeFigureOut">
              <a:rPr lang="en-US" smtClean="0"/>
              <a:t>2020-11-09</a:t>
            </a:fld>
            <a:endParaRPr lang="en-US"/>
          </a:p>
        </p:txBody>
      </p:sp>
      <p:sp>
        <p:nvSpPr>
          <p:cNvPr id="4" name="Footer Placeholder 3">
            <a:extLst>
              <a:ext uri="{FF2B5EF4-FFF2-40B4-BE49-F238E27FC236}">
                <a16:creationId xmlns:a16="http://schemas.microsoft.com/office/drawing/2014/main" id="{FBEE3FC3-8327-CC49-9B1A-C227F54C18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089DB5-A263-E341-8417-BE18007400A1}"/>
              </a:ext>
            </a:extLst>
          </p:cNvPr>
          <p:cNvSpPr>
            <a:spLocks noGrp="1"/>
          </p:cNvSpPr>
          <p:nvPr>
            <p:ph type="sldNum" sz="quarter" idx="12"/>
          </p:nvPr>
        </p:nvSpPr>
        <p:spPr/>
        <p:txBody>
          <a:bodyPr/>
          <a:lstStyle/>
          <a:p>
            <a:fld id="{5BBE9249-D387-427E-92C7-014229F209B0}" type="slidenum">
              <a:rPr lang="en-US" smtClean="0"/>
              <a:t>‹nº›</a:t>
            </a:fld>
            <a:endParaRPr lang="en-US"/>
          </a:p>
        </p:txBody>
      </p:sp>
    </p:spTree>
    <p:extLst>
      <p:ext uri="{BB962C8B-B14F-4D97-AF65-F5344CB8AC3E}">
        <p14:creationId xmlns:p14="http://schemas.microsoft.com/office/powerpoint/2010/main" val="17476438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4873316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3"/>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10545883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4"/>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27959133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7516368"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1" y="1243014"/>
            <a:ext cx="7516368" cy="904286"/>
          </a:xfrm>
        </p:spPr>
        <p:txBody>
          <a:bodyPr lIns="393192" bIns="91440"/>
          <a:lstStyle>
            <a:lvl1pPr marL="0" indent="0">
              <a:buNone/>
              <a:defRPr>
                <a:solidFill>
                  <a:schemeClr val="accent5"/>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18009027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Split layout ">
    <p:spTree>
      <p:nvGrpSpPr>
        <p:cNvPr id="1" name=""/>
        <p:cNvGrpSpPr/>
        <p:nvPr/>
      </p:nvGrpSpPr>
      <p:grpSpPr>
        <a:xfrm>
          <a:off x="0" y="0"/>
          <a:ext cx="0" cy="0"/>
          <a:chOff x="0" y="0"/>
          <a:chExt cx="0" cy="0"/>
        </a:xfrm>
      </p:grpSpPr>
      <p:sp>
        <p:nvSpPr>
          <p:cNvPr id="4" name="Rectangle 3"/>
          <p:cNvSpPr/>
          <p:nvPr/>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92" rIns="393192" bIns="91440"/>
          <a:lstStyle>
            <a:lvl1pPr marL="0" indent="0">
              <a:buNone/>
              <a:defRPr>
                <a:solidFill>
                  <a:schemeClr val="bg1"/>
                </a:solidFill>
              </a:defRPr>
            </a:lvl1pPr>
            <a:lvl2pPr marL="457112"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r>
              <a:rPr lang="pt-BR"/>
              <a:t>Clique no ícone para adicionar uma imagem</a:t>
            </a:r>
            <a:endParaRPr lang="en-US"/>
          </a:p>
        </p:txBody>
      </p:sp>
    </p:spTree>
    <p:extLst>
      <p:ext uri="{BB962C8B-B14F-4D97-AF65-F5344CB8AC3E}">
        <p14:creationId xmlns:p14="http://schemas.microsoft.com/office/powerpoint/2010/main" val="40499377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_Split layout ">
    <p:spTree>
      <p:nvGrpSpPr>
        <p:cNvPr id="1" name=""/>
        <p:cNvGrpSpPr/>
        <p:nvPr/>
      </p:nvGrpSpPr>
      <p:grpSpPr>
        <a:xfrm>
          <a:off x="0" y="0"/>
          <a:ext cx="0" cy="0"/>
          <a:chOff x="0" y="0"/>
          <a:chExt cx="0" cy="0"/>
        </a:xfrm>
      </p:grpSpPr>
      <p:sp>
        <p:nvSpPr>
          <p:cNvPr id="4" name="Rectangle 3"/>
          <p:cNvSpPr/>
          <p:nvPr/>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92" rIns="393192" bIns="91440"/>
          <a:lstStyle>
            <a:lvl1pPr marL="0" indent="0">
              <a:buNone/>
              <a:defRPr>
                <a:solidFill>
                  <a:schemeClr val="bg1"/>
                </a:solidFill>
              </a:defRPr>
            </a:lvl1pPr>
            <a:lvl2pPr marL="457112"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r>
              <a:rPr lang="pt-BR"/>
              <a:t>Clique no ícone para adicionar uma imagem</a:t>
            </a:r>
            <a:endParaRPr lang="en-US"/>
          </a:p>
        </p:txBody>
      </p:sp>
    </p:spTree>
    <p:extLst>
      <p:ext uri="{BB962C8B-B14F-4D97-AF65-F5344CB8AC3E}">
        <p14:creationId xmlns:p14="http://schemas.microsoft.com/office/powerpoint/2010/main" val="41067532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_Split layout ">
    <p:spTree>
      <p:nvGrpSpPr>
        <p:cNvPr id="1" name=""/>
        <p:cNvGrpSpPr/>
        <p:nvPr/>
      </p:nvGrpSpPr>
      <p:grpSpPr>
        <a:xfrm>
          <a:off x="0" y="0"/>
          <a:ext cx="0" cy="0"/>
          <a:chOff x="0" y="0"/>
          <a:chExt cx="0" cy="0"/>
        </a:xfrm>
      </p:grpSpPr>
      <p:sp>
        <p:nvSpPr>
          <p:cNvPr id="4" name="Rectangle 3"/>
          <p:cNvSpPr/>
          <p:nvPr/>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92" rIns="393192" bIns="91440"/>
          <a:lstStyle>
            <a:lvl1pPr marL="0" indent="0">
              <a:buNone/>
              <a:defRPr>
                <a:solidFill>
                  <a:schemeClr val="bg1"/>
                </a:solidFill>
              </a:defRPr>
            </a:lvl1pPr>
            <a:lvl2pPr marL="457112"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r>
              <a:rPr lang="pt-BR"/>
              <a:t>Clique no ícone para adicionar uma imagem</a:t>
            </a:r>
            <a:endParaRPr lang="en-US"/>
          </a:p>
        </p:txBody>
      </p:sp>
    </p:spTree>
    <p:extLst>
      <p:ext uri="{BB962C8B-B14F-4D97-AF65-F5344CB8AC3E}">
        <p14:creationId xmlns:p14="http://schemas.microsoft.com/office/powerpoint/2010/main" val="6229579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4_Split layout ">
    <p:spTree>
      <p:nvGrpSpPr>
        <p:cNvPr id="1" name=""/>
        <p:cNvGrpSpPr/>
        <p:nvPr/>
      </p:nvGrpSpPr>
      <p:grpSpPr>
        <a:xfrm>
          <a:off x="0" y="0"/>
          <a:ext cx="0" cy="0"/>
          <a:chOff x="0" y="0"/>
          <a:chExt cx="0" cy="0"/>
        </a:xfrm>
      </p:grpSpPr>
      <p:sp>
        <p:nvSpPr>
          <p:cNvPr id="4" name="Rectangle 3"/>
          <p:cNvSpPr/>
          <p:nvPr/>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92" rIns="393192" bIns="91440"/>
          <a:lstStyle>
            <a:lvl1pPr marL="0" indent="0">
              <a:buNone/>
              <a:defRPr>
                <a:solidFill>
                  <a:schemeClr val="bg1"/>
                </a:solidFill>
              </a:defRPr>
            </a:lvl1pPr>
            <a:lvl2pPr marL="457112"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r>
              <a:rPr lang="pt-BR"/>
              <a:t>Clique no ícone para adicionar uma imagem</a:t>
            </a:r>
            <a:endParaRPr lang="en-US"/>
          </a:p>
        </p:txBody>
      </p:sp>
    </p:spTree>
    <p:extLst>
      <p:ext uri="{BB962C8B-B14F-4D97-AF65-F5344CB8AC3E}">
        <p14:creationId xmlns:p14="http://schemas.microsoft.com/office/powerpoint/2010/main" val="8843094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5_Split layout ">
    <p:spTree>
      <p:nvGrpSpPr>
        <p:cNvPr id="1" name=""/>
        <p:cNvGrpSpPr/>
        <p:nvPr/>
      </p:nvGrpSpPr>
      <p:grpSpPr>
        <a:xfrm>
          <a:off x="0" y="0"/>
          <a:ext cx="0" cy="0"/>
          <a:chOff x="0" y="0"/>
          <a:chExt cx="0" cy="0"/>
        </a:xfrm>
      </p:grpSpPr>
      <p:sp>
        <p:nvSpPr>
          <p:cNvPr id="4" name="Rectangle 3"/>
          <p:cNvSpPr/>
          <p:nvPr/>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2507673"/>
          </a:xfrm>
        </p:spPr>
        <p:txBody>
          <a:bodyPr lIns="393192" tIns="393192" rIns="393192" bIns="91440">
            <a:normAutofit/>
          </a:bodyPr>
          <a:lstStyle>
            <a:lvl1pPr marL="0" indent="0">
              <a:buNone/>
              <a:defRPr sz="4400">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31487"/>
            <a:ext cx="4100945" cy="959859"/>
          </a:xfrm>
        </p:spPr>
        <p:txBody>
          <a:bodyPr lIns="393192" rIns="393192" bIns="91440"/>
          <a:lstStyle>
            <a:lvl1pPr marL="0" indent="0">
              <a:buNone/>
              <a:defRPr>
                <a:solidFill>
                  <a:schemeClr val="bg1"/>
                </a:solidFill>
              </a:defRPr>
            </a:lvl1pPr>
            <a:lvl2pPr marL="457112"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05200"/>
            <a:ext cx="4087813" cy="3352800"/>
          </a:xfrm>
        </p:spPr>
        <p:txBody>
          <a:bodyPr lIns="393192" tIns="91440" bIns="91440">
            <a:normAutofit/>
          </a:bodyPr>
          <a:lstStyle>
            <a:lvl1pPr marL="0" indent="0">
              <a:buNone/>
              <a:defRPr sz="2000">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00513" y="0"/>
            <a:ext cx="8091487" cy="6858000"/>
          </a:xfrm>
        </p:spPr>
        <p:txBody>
          <a:bodyPr/>
          <a:lstStyle/>
          <a:p>
            <a:r>
              <a:rPr lang="pt-BR"/>
              <a:t>Clique no ícone para adicionar uma imagem</a:t>
            </a:r>
            <a:endParaRPr lang="en-US"/>
          </a:p>
        </p:txBody>
      </p:sp>
    </p:spTree>
    <p:extLst>
      <p:ext uri="{BB962C8B-B14F-4D97-AF65-F5344CB8AC3E}">
        <p14:creationId xmlns:p14="http://schemas.microsoft.com/office/powerpoint/2010/main" val="518693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92" anchor="t" anchorCtr="0">
            <a:normAutofit/>
          </a:bodyPr>
          <a:lstStyle>
            <a:lvl1pPr>
              <a:defRPr sz="6598">
                <a:solidFill>
                  <a:schemeClr val="bg1"/>
                </a:solidFill>
              </a:defRPr>
            </a:lvl1pPr>
          </a:lstStyle>
          <a:p>
            <a:r>
              <a:rPr lang="pt-BR"/>
              <a:t>Clique para editar o título Mestre</a:t>
            </a:r>
            <a:endParaRPr lang="en-US" dirty="0"/>
          </a:p>
        </p:txBody>
      </p:sp>
    </p:spTree>
    <p:extLst>
      <p:ext uri="{BB962C8B-B14F-4D97-AF65-F5344CB8AC3E}">
        <p14:creationId xmlns:p14="http://schemas.microsoft.com/office/powerpoint/2010/main" val="1257083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ED5AF8-CCB8-B542-A13C-4439AC5FA21A}"/>
              </a:ext>
            </a:extLst>
          </p:cNvPr>
          <p:cNvSpPr>
            <a:spLocks noGrp="1"/>
          </p:cNvSpPr>
          <p:nvPr>
            <p:ph type="dt" sz="half" idx="10"/>
          </p:nvPr>
        </p:nvSpPr>
        <p:spPr/>
        <p:txBody>
          <a:bodyPr/>
          <a:lstStyle/>
          <a:p>
            <a:fld id="{D3C320E6-D06C-4BE1-B642-61B09DAAC4D0}" type="datetimeFigureOut">
              <a:rPr lang="en-US" smtClean="0"/>
              <a:t>2020-11-09</a:t>
            </a:fld>
            <a:endParaRPr lang="en-US"/>
          </a:p>
        </p:txBody>
      </p:sp>
      <p:sp>
        <p:nvSpPr>
          <p:cNvPr id="3" name="Footer Placeholder 2">
            <a:extLst>
              <a:ext uri="{FF2B5EF4-FFF2-40B4-BE49-F238E27FC236}">
                <a16:creationId xmlns:a16="http://schemas.microsoft.com/office/drawing/2014/main" id="{DC0B4A97-5E19-054D-BECB-73CCC7825D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A1D818-E8CA-FF46-B410-792457D4454A}"/>
              </a:ext>
            </a:extLst>
          </p:cNvPr>
          <p:cNvSpPr>
            <a:spLocks noGrp="1"/>
          </p:cNvSpPr>
          <p:nvPr>
            <p:ph type="sldNum" sz="quarter" idx="12"/>
          </p:nvPr>
        </p:nvSpPr>
        <p:spPr/>
        <p:txBody>
          <a:bodyPr/>
          <a:lstStyle/>
          <a:p>
            <a:fld id="{5BBE9249-D387-427E-92C7-014229F209B0}" type="slidenum">
              <a:rPr lang="en-US" smtClean="0"/>
              <a:t>‹nº›</a:t>
            </a:fld>
            <a:endParaRPr lang="en-US"/>
          </a:p>
        </p:txBody>
      </p:sp>
    </p:spTree>
    <p:extLst>
      <p:ext uri="{BB962C8B-B14F-4D97-AF65-F5344CB8AC3E}">
        <p14:creationId xmlns:p14="http://schemas.microsoft.com/office/powerpoint/2010/main" val="222372300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92" anchor="t" anchorCtr="0">
            <a:normAutofit/>
          </a:bodyPr>
          <a:lstStyle>
            <a:lvl1pPr>
              <a:defRPr sz="6598">
                <a:solidFill>
                  <a:schemeClr val="bg1"/>
                </a:solidFill>
              </a:defRPr>
            </a:lvl1pPr>
          </a:lstStyle>
          <a:p>
            <a:r>
              <a:rPr lang="pt-BR"/>
              <a:t>Clique para editar o título Mestre</a:t>
            </a:r>
            <a:endParaRPr lang="en-US" dirty="0"/>
          </a:p>
        </p:txBody>
      </p:sp>
    </p:spTree>
    <p:extLst>
      <p:ext uri="{BB962C8B-B14F-4D97-AF65-F5344CB8AC3E}">
        <p14:creationId xmlns:p14="http://schemas.microsoft.com/office/powerpoint/2010/main" val="11211474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92" anchor="t" anchorCtr="0">
            <a:normAutofit/>
          </a:bodyPr>
          <a:lstStyle>
            <a:lvl1pPr>
              <a:defRPr sz="6598">
                <a:solidFill>
                  <a:schemeClr val="bg1"/>
                </a:solidFill>
              </a:defRPr>
            </a:lvl1pPr>
          </a:lstStyle>
          <a:p>
            <a:r>
              <a:rPr lang="pt-BR"/>
              <a:t>Clique para editar o título Mestre</a:t>
            </a:r>
            <a:endParaRPr lang="en-US" dirty="0"/>
          </a:p>
        </p:txBody>
      </p:sp>
    </p:spTree>
    <p:extLst>
      <p:ext uri="{BB962C8B-B14F-4D97-AF65-F5344CB8AC3E}">
        <p14:creationId xmlns:p14="http://schemas.microsoft.com/office/powerpoint/2010/main" val="41084742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92" anchor="t" anchorCtr="0">
            <a:normAutofit/>
          </a:bodyPr>
          <a:lstStyle>
            <a:lvl1pPr>
              <a:defRPr sz="6598">
                <a:solidFill>
                  <a:schemeClr val="bg1"/>
                </a:solidFill>
              </a:defRPr>
            </a:lvl1pPr>
          </a:lstStyle>
          <a:p>
            <a:r>
              <a:rPr lang="pt-BR"/>
              <a:t>Clique para editar o título Mestre</a:t>
            </a:r>
            <a:endParaRPr lang="en-US" dirty="0"/>
          </a:p>
        </p:txBody>
      </p:sp>
    </p:spTree>
    <p:extLst>
      <p:ext uri="{BB962C8B-B14F-4D97-AF65-F5344CB8AC3E}">
        <p14:creationId xmlns:p14="http://schemas.microsoft.com/office/powerpoint/2010/main" val="1880589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lIns="393192" anchor="t" anchorCtr="0">
            <a:normAutofit/>
          </a:bodyPr>
          <a:lstStyle>
            <a:lvl1pPr>
              <a:defRPr sz="6598">
                <a:solidFill>
                  <a:schemeClr val="bg1"/>
                </a:solidFill>
              </a:defRPr>
            </a:lvl1pPr>
          </a:lstStyle>
          <a:p>
            <a:r>
              <a:rPr lang="pt-BR"/>
              <a:t>Clique para editar o título Mestre</a:t>
            </a:r>
            <a:endParaRPr lang="en-US" dirty="0"/>
          </a:p>
        </p:txBody>
      </p:sp>
    </p:spTree>
    <p:extLst>
      <p:ext uri="{BB962C8B-B14F-4D97-AF65-F5344CB8AC3E}">
        <p14:creationId xmlns:p14="http://schemas.microsoft.com/office/powerpoint/2010/main" val="291760738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Section">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9" name="TextBox 8"/>
          <p:cNvSpPr txBox="1">
            <a:spLocks noChangeArrowheads="1"/>
          </p:cNvSpPr>
          <p:nvPr/>
        </p:nvSpPr>
        <p:spPr bwMode="auto">
          <a:xfrm>
            <a:off x="266127" y="597911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2016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9384150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0_Section">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5" name="TextBox 4"/>
          <p:cNvSpPr txBox="1">
            <a:spLocks noChangeArrowheads="1"/>
          </p:cNvSpPr>
          <p:nvPr/>
        </p:nvSpPr>
        <p:spPr bwMode="auto">
          <a:xfrm>
            <a:off x="266127" y="597911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2016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744618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6_Section">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5" name="TextBox 4"/>
          <p:cNvSpPr txBox="1">
            <a:spLocks noChangeArrowheads="1"/>
          </p:cNvSpPr>
          <p:nvPr/>
        </p:nvSpPr>
        <p:spPr bwMode="auto">
          <a:xfrm>
            <a:off x="266127" y="597911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2016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5663326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7_Section">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5" name="TextBox 4"/>
          <p:cNvSpPr txBox="1">
            <a:spLocks noChangeArrowheads="1"/>
          </p:cNvSpPr>
          <p:nvPr/>
        </p:nvSpPr>
        <p:spPr bwMode="auto">
          <a:xfrm>
            <a:off x="266127" y="597911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2016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3967655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8_Section">
    <p:bg>
      <p:bgPr>
        <a:solidFill>
          <a:schemeClr val="accent5"/>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5" name="TextBox 4"/>
          <p:cNvSpPr txBox="1">
            <a:spLocks noChangeArrowheads="1"/>
          </p:cNvSpPr>
          <p:nvPr/>
        </p:nvSpPr>
        <p:spPr bwMode="auto">
          <a:xfrm>
            <a:off x="266127" y="597911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2016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12349728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ítulo e Conteúd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7"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a:xfrm>
            <a:off x="269239" y="1302335"/>
            <a:ext cx="11653523" cy="1836978"/>
          </a:xfrm>
        </p:spPr>
        <p:txBody>
          <a:bodyPr>
            <a:spAutoFit/>
          </a:bodyPr>
          <a:lstStyle>
            <a:lvl1pPr>
              <a:defRPr sz="2745"/>
            </a:lvl1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Title 5"/>
          <p:cNvSpPr>
            <a:spLocks noGrp="1"/>
          </p:cNvSpPr>
          <p:nvPr>
            <p:ph type="title"/>
          </p:nvPr>
        </p:nvSpPr>
        <p:spPr/>
        <p:txBody>
          <a:bodyPr/>
          <a:lstStyle/>
          <a:p>
            <a:r>
              <a:rPr lang="pt-BR"/>
              <a:t>Clique para editar o título Mestre</a:t>
            </a:r>
            <a:endParaRPr lang="en-US"/>
          </a:p>
        </p:txBody>
      </p:sp>
      <p:sp>
        <p:nvSpPr>
          <p:cNvPr id="5"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5BBE9249-D387-427E-92C7-014229F209B0}" type="slidenum">
              <a:rPr lang="en-US" smtClean="0"/>
              <a:t>‹nº›</a:t>
            </a:fld>
            <a:endParaRPr lang="en-US"/>
          </a:p>
        </p:txBody>
      </p:sp>
    </p:spTree>
    <p:extLst>
      <p:ext uri="{BB962C8B-B14F-4D97-AF65-F5344CB8AC3E}">
        <p14:creationId xmlns:p14="http://schemas.microsoft.com/office/powerpoint/2010/main" val="41253298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604C1-3215-9A49-A186-87C9E6CD5166}"/>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AR"/>
          </a:p>
        </p:txBody>
      </p:sp>
      <p:sp>
        <p:nvSpPr>
          <p:cNvPr id="3" name="Content Placeholder 2">
            <a:extLst>
              <a:ext uri="{FF2B5EF4-FFF2-40B4-BE49-F238E27FC236}">
                <a16:creationId xmlns:a16="http://schemas.microsoft.com/office/drawing/2014/main" id="{3718485D-DC39-6146-8783-5FB23251F7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AR"/>
          </a:p>
        </p:txBody>
      </p:sp>
      <p:sp>
        <p:nvSpPr>
          <p:cNvPr id="4" name="Text Placeholder 3">
            <a:extLst>
              <a:ext uri="{FF2B5EF4-FFF2-40B4-BE49-F238E27FC236}">
                <a16:creationId xmlns:a16="http://schemas.microsoft.com/office/drawing/2014/main" id="{879434B2-758F-0C42-9C69-B7B8B1B561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a:extLst>
              <a:ext uri="{FF2B5EF4-FFF2-40B4-BE49-F238E27FC236}">
                <a16:creationId xmlns:a16="http://schemas.microsoft.com/office/drawing/2014/main" id="{4E92D80A-94C3-7E42-AD3A-DAE01CE8C283}"/>
              </a:ext>
            </a:extLst>
          </p:cNvPr>
          <p:cNvSpPr>
            <a:spLocks noGrp="1"/>
          </p:cNvSpPr>
          <p:nvPr>
            <p:ph type="dt" sz="half" idx="10"/>
          </p:nvPr>
        </p:nvSpPr>
        <p:spPr/>
        <p:txBody>
          <a:bodyPr/>
          <a:lstStyle/>
          <a:p>
            <a:fld id="{D3C320E6-D06C-4BE1-B642-61B09DAAC4D0}" type="datetimeFigureOut">
              <a:rPr lang="en-US" smtClean="0"/>
              <a:t>2020-11-09</a:t>
            </a:fld>
            <a:endParaRPr lang="en-US"/>
          </a:p>
        </p:txBody>
      </p:sp>
      <p:sp>
        <p:nvSpPr>
          <p:cNvPr id="6" name="Footer Placeholder 5">
            <a:extLst>
              <a:ext uri="{FF2B5EF4-FFF2-40B4-BE49-F238E27FC236}">
                <a16:creationId xmlns:a16="http://schemas.microsoft.com/office/drawing/2014/main" id="{5B62B55C-B34F-D34A-A982-B1B7524FA6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6158A4-0870-9D43-86ED-2A4602921540}"/>
              </a:ext>
            </a:extLst>
          </p:cNvPr>
          <p:cNvSpPr>
            <a:spLocks noGrp="1"/>
          </p:cNvSpPr>
          <p:nvPr>
            <p:ph type="sldNum" sz="quarter" idx="12"/>
          </p:nvPr>
        </p:nvSpPr>
        <p:spPr/>
        <p:txBody>
          <a:bodyPr/>
          <a:lstStyle/>
          <a:p>
            <a:fld id="{5BBE9249-D387-427E-92C7-014229F209B0}" type="slidenum">
              <a:rPr lang="en-US" smtClean="0"/>
              <a:t>‹nº›</a:t>
            </a:fld>
            <a:endParaRPr lang="en-US"/>
          </a:p>
        </p:txBody>
      </p:sp>
    </p:spTree>
    <p:extLst>
      <p:ext uri="{BB962C8B-B14F-4D97-AF65-F5344CB8AC3E}">
        <p14:creationId xmlns:p14="http://schemas.microsoft.com/office/powerpoint/2010/main" val="3256467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Tree>
    <p:extLst>
      <p:ext uri="{BB962C8B-B14F-4D97-AF65-F5344CB8AC3E}">
        <p14:creationId xmlns:p14="http://schemas.microsoft.com/office/powerpoint/2010/main" val="263707730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pt-BR"/>
              <a:t>Clique para editar o título Mestre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pt-BR"/>
              <a:t>Clique para editar o estilo do subtítulo Mestre</a:t>
            </a:r>
            <a:endParaRPr lang="en-US"/>
          </a:p>
        </p:txBody>
      </p:sp>
      <p:sp>
        <p:nvSpPr>
          <p:cNvPr id="4" name="Date Placeholder 3"/>
          <p:cNvSpPr>
            <a:spLocks noGrp="1"/>
          </p:cNvSpPr>
          <p:nvPr>
            <p:ph type="dt" sz="half" idx="10"/>
          </p:nvPr>
        </p:nvSpPr>
        <p:spPr/>
        <p:txBody>
          <a:bodyPr/>
          <a:lstStyle/>
          <a:p>
            <a:fld id="{D3C320E6-D06C-4BE1-B642-61B09DAAC4D0}" type="datetimeFigureOut">
              <a:rPr lang="en-US" smtClean="0"/>
              <a:t>2020-11-09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BE9249-D387-427E-92C7-014229F209B0}" type="slidenum">
              <a:rPr lang="en-US" smtClean="0"/>
              <a:t>‹nº›</a:t>
            </a:fld>
            <a:endParaRPr lang="en-US"/>
          </a:p>
        </p:txBody>
      </p:sp>
    </p:spTree>
    <p:extLst>
      <p:ext uri="{BB962C8B-B14F-4D97-AF65-F5344CB8AC3E}">
        <p14:creationId xmlns:p14="http://schemas.microsoft.com/office/powerpoint/2010/main" val="12412023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545682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51557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74472832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Course Title">
    <p:spTree>
      <p:nvGrpSpPr>
        <p:cNvPr id="1" name=""/>
        <p:cNvGrpSpPr/>
        <p:nvPr/>
      </p:nvGrpSpPr>
      <p:grpSpPr>
        <a:xfrm>
          <a:off x="0" y="0"/>
          <a:ext cx="0" cy="0"/>
          <a:chOff x="0" y="0"/>
          <a:chExt cx="0" cy="0"/>
        </a:xfrm>
      </p:grpSpPr>
      <p:sp>
        <p:nvSpPr>
          <p:cNvPr id="13" name="TextBox 12"/>
          <p:cNvSpPr txBox="1"/>
          <p:nvPr/>
        </p:nvSpPr>
        <p:spPr>
          <a:xfrm>
            <a:off x="0" y="1143007"/>
            <a:ext cx="6096000" cy="390552"/>
          </a:xfrm>
          <a:prstGeom prst="rect">
            <a:avLst/>
          </a:prstGeom>
          <a:noFill/>
        </p:spPr>
        <p:txBody>
          <a:bodyPr wrap="square" lIns="91415" tIns="45711" rIns="91415" bIns="45711" rtlCol="0">
            <a:spAutoFit/>
          </a:bodyPr>
          <a:lstStyle/>
          <a:p>
            <a:endParaRPr lang="en-US" sz="1900" dirty="0"/>
          </a:p>
        </p:txBody>
      </p:sp>
      <p:sp>
        <p:nvSpPr>
          <p:cNvPr id="16" name="Text Placeholder 9"/>
          <p:cNvSpPr>
            <a:spLocks noGrp="1"/>
          </p:cNvSpPr>
          <p:nvPr>
            <p:ph type="body" sz="quarter" idx="13" hasCustomPrompt="1"/>
          </p:nvPr>
        </p:nvSpPr>
        <p:spPr>
          <a:xfrm>
            <a:off x="1" y="1143000"/>
            <a:ext cx="6949440" cy="2286000"/>
          </a:xfrm>
          <a:solidFill>
            <a:srgbClr val="0A5BBA">
              <a:alpha val="90000"/>
            </a:srgbClr>
          </a:solidFill>
        </p:spPr>
        <p:txBody>
          <a:bodyPr lIns="91428" tIns="91428">
            <a:noAutofit/>
          </a:bodyPr>
          <a:lstStyle>
            <a:lvl1pPr marL="0" indent="0">
              <a:lnSpc>
                <a:spcPct val="100000"/>
              </a:lnSpc>
              <a:buNone/>
              <a:defRPr sz="36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dirty="0"/>
              <a:t>Course Title</a:t>
            </a:r>
          </a:p>
        </p:txBody>
      </p:sp>
    </p:spTree>
    <p:extLst>
      <p:ext uri="{BB962C8B-B14F-4D97-AF65-F5344CB8AC3E}">
        <p14:creationId xmlns:p14="http://schemas.microsoft.com/office/powerpoint/2010/main" val="11808993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Layout Personalizado">
    <p:spTree>
      <p:nvGrpSpPr>
        <p:cNvPr id="1" name=""/>
        <p:cNvGrpSpPr/>
        <p:nvPr/>
      </p:nvGrpSpPr>
      <p:grpSpPr>
        <a:xfrm>
          <a:off x="0" y="0"/>
          <a:ext cx="0" cy="0"/>
          <a:chOff x="0" y="0"/>
          <a:chExt cx="0" cy="0"/>
        </a:xfrm>
      </p:grpSpPr>
      <p:sp>
        <p:nvSpPr>
          <p:cNvPr id="6" name="Pentagon 684"/>
          <p:cNvSpPr/>
          <p:nvPr/>
        </p:nvSpPr>
        <p:spPr>
          <a:xfrm>
            <a:off x="1" y="0"/>
            <a:ext cx="6096000" cy="6858000"/>
          </a:xfrm>
          <a:prstGeom prst="rect">
            <a:avLst/>
          </a:prstGeom>
          <a:solidFill>
            <a:srgbClr val="389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93989" y="1995715"/>
            <a:ext cx="4908024" cy="2866570"/>
          </a:xfrm>
        </p:spPr>
        <p:txBody>
          <a:bodyPr anchor="ctr">
            <a:normAutofit/>
          </a:bodyPr>
          <a:lstStyle>
            <a:lvl1pPr>
              <a:defRPr sz="3600">
                <a:solidFill>
                  <a:schemeClr val="bg1"/>
                </a:solidFill>
              </a:defRPr>
            </a:lvl1pPr>
          </a:lstStyle>
          <a:p>
            <a:r>
              <a:rPr lang="pt-BR"/>
              <a:t>Clique para editar o título Mestre</a:t>
            </a:r>
            <a:endParaRPr lang="en-US" dirty="0"/>
          </a:p>
        </p:txBody>
      </p:sp>
    </p:spTree>
    <p:extLst>
      <p:ext uri="{BB962C8B-B14F-4D97-AF65-F5344CB8AC3E}">
        <p14:creationId xmlns:p14="http://schemas.microsoft.com/office/powerpoint/2010/main" val="124942367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Blank ">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353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pt-BR"/>
              <a:t>Clique para editar o título Mestre</a:t>
            </a:r>
            <a:endParaRPr lang="en-US" dirty="0"/>
          </a:p>
        </p:txBody>
      </p:sp>
    </p:spTree>
    <p:extLst>
      <p:ext uri="{BB962C8B-B14F-4D97-AF65-F5344CB8AC3E}">
        <p14:creationId xmlns:p14="http://schemas.microsoft.com/office/powerpoint/2010/main" val="2437567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8964248" cy="1158793"/>
          </a:xfrm>
          <a:noFill/>
        </p:spPr>
        <p:txBody>
          <a:bodyPr wrap="square" tIns="91440" bIns="91440" anchor="t" anchorCtr="0">
            <a:spAutoFit/>
          </a:bodyPr>
          <a:lstStyle>
            <a:lvl1pPr>
              <a:defRPr sz="7052"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964247" cy="724246"/>
          </a:xfrm>
          <a:noFill/>
        </p:spPr>
        <p:txBody>
          <a:bodyPr wrap="square" lIns="182880" tIns="146304" rIns="182880" bIns="146304">
            <a:spAutoFit/>
          </a:bodyPr>
          <a:lstStyle>
            <a:lvl1pPr marL="0" indent="0">
              <a:spcBef>
                <a:spcPts val="0"/>
              </a:spcBef>
              <a:buNone/>
              <a:defRPr sz="3134"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4740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7ABD-2732-004A-BB39-9249493DDDD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AR"/>
          </a:p>
        </p:txBody>
      </p:sp>
      <p:sp>
        <p:nvSpPr>
          <p:cNvPr id="3" name="Picture Placeholder 2">
            <a:extLst>
              <a:ext uri="{FF2B5EF4-FFF2-40B4-BE49-F238E27FC236}">
                <a16:creationId xmlns:a16="http://schemas.microsoft.com/office/drawing/2014/main" id="{92E4FF3A-D6C7-7641-9608-47B5FF7FB5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AR"/>
          </a:p>
        </p:txBody>
      </p:sp>
      <p:sp>
        <p:nvSpPr>
          <p:cNvPr id="4" name="Text Placeholder 3">
            <a:extLst>
              <a:ext uri="{FF2B5EF4-FFF2-40B4-BE49-F238E27FC236}">
                <a16:creationId xmlns:a16="http://schemas.microsoft.com/office/drawing/2014/main" id="{29D25DC4-2E92-114F-BF81-5215D49A95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a:extLst>
              <a:ext uri="{FF2B5EF4-FFF2-40B4-BE49-F238E27FC236}">
                <a16:creationId xmlns:a16="http://schemas.microsoft.com/office/drawing/2014/main" id="{58C4BCFA-7064-0349-83F0-14279D2FA064}"/>
              </a:ext>
            </a:extLst>
          </p:cNvPr>
          <p:cNvSpPr>
            <a:spLocks noGrp="1"/>
          </p:cNvSpPr>
          <p:nvPr>
            <p:ph type="dt" sz="half" idx="10"/>
          </p:nvPr>
        </p:nvSpPr>
        <p:spPr/>
        <p:txBody>
          <a:bodyPr/>
          <a:lstStyle/>
          <a:p>
            <a:fld id="{D3C320E6-D06C-4BE1-B642-61B09DAAC4D0}" type="datetimeFigureOut">
              <a:rPr lang="en-US" smtClean="0"/>
              <a:t>2020-11-09</a:t>
            </a:fld>
            <a:endParaRPr lang="en-US"/>
          </a:p>
        </p:txBody>
      </p:sp>
      <p:sp>
        <p:nvSpPr>
          <p:cNvPr id="6" name="Footer Placeholder 5">
            <a:extLst>
              <a:ext uri="{FF2B5EF4-FFF2-40B4-BE49-F238E27FC236}">
                <a16:creationId xmlns:a16="http://schemas.microsoft.com/office/drawing/2014/main" id="{34D1DEC2-E658-CA48-9B87-070409FFD7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6F9C85-1FD8-B845-99DE-A0890899929C}"/>
              </a:ext>
            </a:extLst>
          </p:cNvPr>
          <p:cNvSpPr>
            <a:spLocks noGrp="1"/>
          </p:cNvSpPr>
          <p:nvPr>
            <p:ph type="sldNum" sz="quarter" idx="12"/>
          </p:nvPr>
        </p:nvSpPr>
        <p:spPr/>
        <p:txBody>
          <a:bodyPr/>
          <a:lstStyle/>
          <a:p>
            <a:fld id="{5BBE9249-D387-427E-92C7-014229F209B0}" type="slidenum">
              <a:rPr lang="en-US" smtClean="0"/>
              <a:t>‹nº›</a:t>
            </a:fld>
            <a:endParaRPr lang="en-US"/>
          </a:p>
        </p:txBody>
      </p:sp>
    </p:spTree>
    <p:extLst>
      <p:ext uri="{BB962C8B-B14F-4D97-AF65-F5344CB8AC3E}">
        <p14:creationId xmlns:p14="http://schemas.microsoft.com/office/powerpoint/2010/main" val="16711922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9086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1_Título e Conteúd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1C325-0CB4-C844-B560-A54BE6EC808C}"/>
              </a:ext>
            </a:extLst>
          </p:cNvPr>
          <p:cNvSpPr>
            <a:spLocks noGrp="1"/>
          </p:cNvSpPr>
          <p:nvPr>
            <p:ph type="title"/>
          </p:nvPr>
        </p:nvSpPr>
        <p:spPr/>
        <p:txBody>
          <a:bodyPr/>
          <a:lstStyle/>
          <a:p>
            <a:r>
              <a:rPr lang="pt-BR"/>
              <a:t>Clique para editar o título Mestre</a:t>
            </a:r>
            <a:endParaRPr lang="en-AR"/>
          </a:p>
        </p:txBody>
      </p:sp>
      <p:sp>
        <p:nvSpPr>
          <p:cNvPr id="3" name="Content Placeholder 2">
            <a:extLst>
              <a:ext uri="{FF2B5EF4-FFF2-40B4-BE49-F238E27FC236}">
                <a16:creationId xmlns:a16="http://schemas.microsoft.com/office/drawing/2014/main" id="{6AEF6F76-3F07-2B46-B8D8-0E882D5E9E0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AR"/>
          </a:p>
        </p:txBody>
      </p:sp>
      <p:sp>
        <p:nvSpPr>
          <p:cNvPr id="4" name="Date Placeholder 3">
            <a:extLst>
              <a:ext uri="{FF2B5EF4-FFF2-40B4-BE49-F238E27FC236}">
                <a16:creationId xmlns:a16="http://schemas.microsoft.com/office/drawing/2014/main" id="{E2DAF00F-20D1-D14D-8112-714DBACA8E58}"/>
              </a:ext>
            </a:extLst>
          </p:cNvPr>
          <p:cNvSpPr>
            <a:spLocks noGrp="1"/>
          </p:cNvSpPr>
          <p:nvPr>
            <p:ph type="dt" sz="half" idx="10"/>
          </p:nvPr>
        </p:nvSpPr>
        <p:spPr/>
        <p:txBody>
          <a:bodyPr/>
          <a:lstStyle/>
          <a:p>
            <a:fld id="{D3C320E6-D06C-4BE1-B642-61B09DAAC4D0}" type="datetimeFigureOut">
              <a:rPr lang="en-US" smtClean="0"/>
              <a:t>2020-11-09</a:t>
            </a:fld>
            <a:endParaRPr lang="en-US"/>
          </a:p>
        </p:txBody>
      </p:sp>
      <p:sp>
        <p:nvSpPr>
          <p:cNvPr id="5" name="Footer Placeholder 4">
            <a:extLst>
              <a:ext uri="{FF2B5EF4-FFF2-40B4-BE49-F238E27FC236}">
                <a16:creationId xmlns:a16="http://schemas.microsoft.com/office/drawing/2014/main" id="{75855277-C254-DA49-BF26-88B4EAB43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9E38D-769B-9E4D-A31A-85DEF820D00B}"/>
              </a:ext>
            </a:extLst>
          </p:cNvPr>
          <p:cNvSpPr>
            <a:spLocks noGrp="1"/>
          </p:cNvSpPr>
          <p:nvPr>
            <p:ph type="sldNum" sz="quarter" idx="12"/>
          </p:nvPr>
        </p:nvSpPr>
        <p:spPr/>
        <p:txBody>
          <a:bodyPr/>
          <a:lstStyle/>
          <a:p>
            <a:fld id="{5BBE9249-D387-427E-92C7-014229F209B0}" type="slidenum">
              <a:rPr lang="en-US" smtClean="0"/>
              <a:t>‹nº›</a:t>
            </a:fld>
            <a:endParaRPr lang="en-US"/>
          </a:p>
        </p:txBody>
      </p:sp>
    </p:spTree>
    <p:extLst>
      <p:ext uri="{BB962C8B-B14F-4D97-AF65-F5344CB8AC3E}">
        <p14:creationId xmlns:p14="http://schemas.microsoft.com/office/powerpoint/2010/main" val="365905073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FF257A-30C5-4AFB-911B-BE4CEEA1EA82}" type="slidenum">
              <a:rPr lang="en-US" smtClean="0"/>
              <a:t>‹nº›</a:t>
            </a:fld>
            <a:endParaRPr lang="en-US"/>
          </a:p>
        </p:txBody>
      </p:sp>
    </p:spTree>
    <p:extLst>
      <p:ext uri="{BB962C8B-B14F-4D97-AF65-F5344CB8AC3E}">
        <p14:creationId xmlns:p14="http://schemas.microsoft.com/office/powerpoint/2010/main" val="3816098749"/>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1797040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3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‹nº›</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 Placeholder 6"/>
          <p:cNvSpPr>
            <a:spLocks noGrp="1"/>
          </p:cNvSpPr>
          <p:nvPr>
            <p:ph type="body" sz="quarter" idx="13"/>
          </p:nvPr>
        </p:nvSpPr>
        <p:spPr>
          <a:xfrm>
            <a:off x="402336" y="1143000"/>
            <a:ext cx="11173968" cy="4956048"/>
          </a:xfrm>
        </p:spPr>
        <p:txBody>
          <a:bodyPr/>
          <a:lstStyle>
            <a:lvl1pPr>
              <a:defRPr sz="2000"/>
            </a:lvl1pPr>
            <a:lvl2pPr>
              <a:buSzPct val="90000"/>
              <a:defRPr sz="18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68602511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7994152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28163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85849250"/>
      </p:ext>
    </p:extLst>
  </p:cSld>
  <p:clrMapOvr>
    <a:masterClrMapping/>
  </p:clrMapOvr>
  <p:transition>
    <p:fade/>
  </p:transition>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8"/>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51634" y="5253376"/>
            <a:ext cx="2596555" cy="1146975"/>
          </a:xfrm>
          <a:prstGeom prst="rect">
            <a:avLst/>
          </a:prstGeom>
        </p:spPr>
      </p:pic>
      <p:pic>
        <p:nvPicPr>
          <p:cNvPr id="12" name="Picture 1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51633" y="470066"/>
            <a:ext cx="1423303" cy="303612"/>
          </a:xfrm>
          <a:prstGeom prst="rect">
            <a:avLst/>
          </a:prstGeom>
        </p:spPr>
      </p:pic>
      <p:pic>
        <p:nvPicPr>
          <p:cNvPr id="14" name="Picture 13"/>
          <p:cNvPicPr>
            <a:picLocks noChangeAspect="1"/>
          </p:cNvPicPr>
          <p:nvPr userDrawn="1"/>
        </p:nvPicPr>
        <p:blipFill rotWithShape="1">
          <a:blip r:embed="rId6" cstate="screen">
            <a:extLst>
              <a:ext uri="{28A0092B-C50C-407E-A947-70E740481C1C}">
                <a14:useLocalDpi xmlns:a14="http://schemas.microsoft.com/office/drawing/2010/main"/>
              </a:ext>
            </a:extLst>
          </a:blip>
          <a:srcRect l="-17523"/>
          <a:stretch/>
        </p:blipFill>
        <p:spPr>
          <a:xfrm>
            <a:off x="7599824" y="4863468"/>
            <a:ext cx="4592176" cy="1994533"/>
          </a:xfrm>
          <a:prstGeom prst="rect">
            <a:avLst/>
          </a:prstGeom>
        </p:spPr>
      </p:pic>
    </p:spTree>
    <p:extLst>
      <p:ext uri="{BB962C8B-B14F-4D97-AF65-F5344CB8AC3E}">
        <p14:creationId xmlns:p14="http://schemas.microsoft.com/office/powerpoint/2010/main" val="3501667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lide de Título">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7" name="Text Placeholder 3"/>
          <p:cNvSpPr>
            <a:spLocks noGrp="1"/>
          </p:cNvSpPr>
          <p:nvPr>
            <p:ph type="body" sz="quarter" idx="15" hasCustomPrompt="1"/>
          </p:nvPr>
        </p:nvSpPr>
        <p:spPr>
          <a:xfrm>
            <a:off x="9233488" y="291070"/>
            <a:ext cx="2689274" cy="452654"/>
          </a:xfrm>
        </p:spPr>
        <p:txBody>
          <a:bodyPr/>
          <a:lstStyle>
            <a:lvl1pPr marL="0" marR="0" indent="0" algn="r" defTabSz="914192"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Tree>
    <p:extLst>
      <p:ext uri="{BB962C8B-B14F-4D97-AF65-F5344CB8AC3E}">
        <p14:creationId xmlns:p14="http://schemas.microsoft.com/office/powerpoint/2010/main" val="536078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9" Type="http://schemas.openxmlformats.org/officeDocument/2006/relationships/image" Target="../media/image37.png"/><Relationship Id="rId3" Type="http://schemas.openxmlformats.org/officeDocument/2006/relationships/slideLayout" Target="../slideLayouts/slideLayout200.xml"/><Relationship Id="rId21" Type="http://schemas.openxmlformats.org/officeDocument/2006/relationships/slideLayout" Target="../slideLayouts/slideLayout218.xml"/><Relationship Id="rId34" Type="http://schemas.openxmlformats.org/officeDocument/2006/relationships/slideLayout" Target="../slideLayouts/slideLayout231.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38" Type="http://schemas.openxmlformats.org/officeDocument/2006/relationships/theme" Target="../theme/theme10.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slideLayout" Target="../slideLayouts/slideLayout226.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37" Type="http://schemas.openxmlformats.org/officeDocument/2006/relationships/slideLayout" Target="../slideLayouts/slideLayout234.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36" Type="http://schemas.openxmlformats.org/officeDocument/2006/relationships/slideLayout" Target="../slideLayouts/slideLayout233.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slideLayout" Target="../slideLayouts/slideLayout23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26" Type="http://schemas.openxmlformats.org/officeDocument/2006/relationships/slideLayout" Target="../slideLayouts/slideLayout260.xml"/><Relationship Id="rId3" Type="http://schemas.openxmlformats.org/officeDocument/2006/relationships/slideLayout" Target="../slideLayouts/slideLayout237.xml"/><Relationship Id="rId21" Type="http://schemas.openxmlformats.org/officeDocument/2006/relationships/slideLayout" Target="../slideLayouts/slideLayout255.xml"/><Relationship Id="rId34" Type="http://schemas.openxmlformats.org/officeDocument/2006/relationships/theme" Target="../theme/theme11.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5" Type="http://schemas.openxmlformats.org/officeDocument/2006/relationships/slideLayout" Target="../slideLayouts/slideLayout259.xml"/><Relationship Id="rId33" Type="http://schemas.openxmlformats.org/officeDocument/2006/relationships/slideLayout" Target="../slideLayouts/slideLayout267.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0" Type="http://schemas.openxmlformats.org/officeDocument/2006/relationships/slideLayout" Target="../slideLayouts/slideLayout254.xml"/><Relationship Id="rId29" Type="http://schemas.openxmlformats.org/officeDocument/2006/relationships/slideLayout" Target="../slideLayouts/slideLayout263.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24" Type="http://schemas.openxmlformats.org/officeDocument/2006/relationships/slideLayout" Target="../slideLayouts/slideLayout258.xml"/><Relationship Id="rId32" Type="http://schemas.openxmlformats.org/officeDocument/2006/relationships/slideLayout" Target="../slideLayouts/slideLayout266.xml"/><Relationship Id="rId5" Type="http://schemas.openxmlformats.org/officeDocument/2006/relationships/slideLayout" Target="../slideLayouts/slideLayout239.xml"/><Relationship Id="rId15" Type="http://schemas.openxmlformats.org/officeDocument/2006/relationships/slideLayout" Target="../slideLayouts/slideLayout249.xml"/><Relationship Id="rId23" Type="http://schemas.openxmlformats.org/officeDocument/2006/relationships/slideLayout" Target="../slideLayouts/slideLayout257.xml"/><Relationship Id="rId28" Type="http://schemas.openxmlformats.org/officeDocument/2006/relationships/slideLayout" Target="../slideLayouts/slideLayout262.xml"/><Relationship Id="rId10" Type="http://schemas.openxmlformats.org/officeDocument/2006/relationships/slideLayout" Target="../slideLayouts/slideLayout244.xml"/><Relationship Id="rId19" Type="http://schemas.openxmlformats.org/officeDocument/2006/relationships/slideLayout" Target="../slideLayouts/slideLayout253.xml"/><Relationship Id="rId31" Type="http://schemas.openxmlformats.org/officeDocument/2006/relationships/slideLayout" Target="../slideLayouts/slideLayout265.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 Id="rId22" Type="http://schemas.openxmlformats.org/officeDocument/2006/relationships/slideLayout" Target="../slideLayouts/slideLayout256.xml"/><Relationship Id="rId27" Type="http://schemas.openxmlformats.org/officeDocument/2006/relationships/slideLayout" Target="../slideLayouts/slideLayout261.xml"/><Relationship Id="rId30" Type="http://schemas.openxmlformats.org/officeDocument/2006/relationships/slideLayout" Target="../slideLayouts/slideLayout26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26" Type="http://schemas.openxmlformats.org/officeDocument/2006/relationships/image" Target="../media/image16.emf"/><Relationship Id="rId3" Type="http://schemas.openxmlformats.org/officeDocument/2006/relationships/slideLayout" Target="../slideLayouts/slideLayout270.xml"/><Relationship Id="rId21" Type="http://schemas.openxmlformats.org/officeDocument/2006/relationships/slideLayout" Target="../slideLayouts/slideLayout288.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5" Type="http://schemas.openxmlformats.org/officeDocument/2006/relationships/theme" Target="../theme/theme12.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24" Type="http://schemas.openxmlformats.org/officeDocument/2006/relationships/slideLayout" Target="../slideLayouts/slideLayout291.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23" Type="http://schemas.openxmlformats.org/officeDocument/2006/relationships/slideLayout" Target="../slideLayouts/slideLayout290.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 Id="rId22" Type="http://schemas.openxmlformats.org/officeDocument/2006/relationships/slideLayout" Target="../slideLayouts/slideLayout289.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294.xml"/><Relationship Id="rId2" Type="http://schemas.openxmlformats.org/officeDocument/2006/relationships/slideLayout" Target="../slideLayouts/slideLayout293.xml"/><Relationship Id="rId1" Type="http://schemas.openxmlformats.org/officeDocument/2006/relationships/slideLayout" Target="../slideLayouts/slideLayout292.xml"/><Relationship Id="rId5" Type="http://schemas.openxmlformats.org/officeDocument/2006/relationships/theme" Target="../theme/theme13.xml"/><Relationship Id="rId4" Type="http://schemas.openxmlformats.org/officeDocument/2006/relationships/slideLayout" Target="../slideLayouts/slideLayout29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3" Type="http://schemas.openxmlformats.org/officeDocument/2006/relationships/slideLayout" Target="../slideLayouts/slideLayout298.xml"/><Relationship Id="rId7" Type="http://schemas.openxmlformats.org/officeDocument/2006/relationships/slideLayout" Target="../slideLayouts/slideLayout302.xml"/><Relationship Id="rId12" Type="http://schemas.openxmlformats.org/officeDocument/2006/relationships/slideLayout" Target="../slideLayouts/slideLayout307.xml"/><Relationship Id="rId2" Type="http://schemas.openxmlformats.org/officeDocument/2006/relationships/slideLayout" Target="../slideLayouts/slideLayout297.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5" Type="http://schemas.openxmlformats.org/officeDocument/2006/relationships/slideLayout" Target="../slideLayouts/slideLayout300.xml"/><Relationship Id="rId15" Type="http://schemas.openxmlformats.org/officeDocument/2006/relationships/theme" Target="../theme/theme14.xml"/><Relationship Id="rId10" Type="http://schemas.openxmlformats.org/officeDocument/2006/relationships/slideLayout" Target="../slideLayouts/slideLayout305.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7.xml"/><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3" Type="http://schemas.openxmlformats.org/officeDocument/2006/relationships/slideLayout" Target="../slideLayouts/slideLayout312.xml"/><Relationship Id="rId21" Type="http://schemas.openxmlformats.org/officeDocument/2006/relationships/slideLayout" Target="../slideLayouts/slideLayout330.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slideLayout" Target="../slideLayouts/slideLayout329.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theme" Target="../theme/theme4.xml"/><Relationship Id="rId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42" Type="http://schemas.openxmlformats.org/officeDocument/2006/relationships/slideLayout" Target="../slideLayouts/slideLayout82.xml"/><Relationship Id="rId47" Type="http://schemas.openxmlformats.org/officeDocument/2006/relationships/slideLayout" Target="../slideLayouts/slideLayout87.xml"/><Relationship Id="rId50" Type="http://schemas.openxmlformats.org/officeDocument/2006/relationships/slideLayout" Target="../slideLayouts/slideLayout90.xml"/><Relationship Id="rId55" Type="http://schemas.openxmlformats.org/officeDocument/2006/relationships/slideLayout" Target="../slideLayouts/slideLayout95.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46" Type="http://schemas.openxmlformats.org/officeDocument/2006/relationships/slideLayout" Target="../slideLayouts/slideLayout86.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41" Type="http://schemas.openxmlformats.org/officeDocument/2006/relationships/slideLayout" Target="../slideLayouts/slideLayout81.xml"/><Relationship Id="rId54" Type="http://schemas.openxmlformats.org/officeDocument/2006/relationships/slideLayout" Target="../slideLayouts/slideLayout94.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45" Type="http://schemas.openxmlformats.org/officeDocument/2006/relationships/slideLayout" Target="../slideLayouts/slideLayout85.xml"/><Relationship Id="rId53" Type="http://schemas.openxmlformats.org/officeDocument/2006/relationships/slideLayout" Target="../slideLayouts/slideLayout93.xml"/><Relationship Id="rId58" Type="http://schemas.openxmlformats.org/officeDocument/2006/relationships/theme" Target="../theme/theme5.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49" Type="http://schemas.openxmlformats.org/officeDocument/2006/relationships/slideLayout" Target="../slideLayouts/slideLayout89.xml"/><Relationship Id="rId57" Type="http://schemas.openxmlformats.org/officeDocument/2006/relationships/slideLayout" Target="../slideLayouts/slideLayout97.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4" Type="http://schemas.openxmlformats.org/officeDocument/2006/relationships/slideLayout" Target="../slideLayouts/slideLayout84.xml"/><Relationship Id="rId52" Type="http://schemas.openxmlformats.org/officeDocument/2006/relationships/slideLayout" Target="../slideLayouts/slideLayout92.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43" Type="http://schemas.openxmlformats.org/officeDocument/2006/relationships/slideLayout" Target="../slideLayouts/slideLayout83.xml"/><Relationship Id="rId48" Type="http://schemas.openxmlformats.org/officeDocument/2006/relationships/slideLayout" Target="../slideLayouts/slideLayout88.xml"/><Relationship Id="rId56" Type="http://schemas.openxmlformats.org/officeDocument/2006/relationships/slideLayout" Target="../slideLayouts/slideLayout96.xml"/><Relationship Id="rId8" Type="http://schemas.openxmlformats.org/officeDocument/2006/relationships/slideLayout" Target="../slideLayouts/slideLayout48.xml"/><Relationship Id="rId51" Type="http://schemas.openxmlformats.org/officeDocument/2006/relationships/slideLayout" Target="../slideLayouts/slideLayout91.xml"/><Relationship Id="rId3"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image" Target="../media/image16.emf"/><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theme" Target="../theme/theme6.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image" Target="../media/image16.emf"/><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theme" Target="../theme/theme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theme" Target="../theme/theme8.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slideLayout" Target="../slideLayouts/slideLayout197.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D4EE9C-AE5B-044C-A3DA-FBA1AC072A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AR"/>
          </a:p>
        </p:txBody>
      </p:sp>
      <p:sp>
        <p:nvSpPr>
          <p:cNvPr id="3" name="Text Placeholder 2">
            <a:extLst>
              <a:ext uri="{FF2B5EF4-FFF2-40B4-BE49-F238E27FC236}">
                <a16:creationId xmlns:a16="http://schemas.microsoft.com/office/drawing/2014/main" id="{2C298C06-6FFC-974C-B2E0-CF082A7C0A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AR"/>
          </a:p>
        </p:txBody>
      </p:sp>
      <p:sp>
        <p:nvSpPr>
          <p:cNvPr id="4" name="Date Placeholder 3">
            <a:extLst>
              <a:ext uri="{FF2B5EF4-FFF2-40B4-BE49-F238E27FC236}">
                <a16:creationId xmlns:a16="http://schemas.microsoft.com/office/drawing/2014/main" id="{D1087A94-0CBC-2A4A-BE41-FA37DC60D2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C320E6-D06C-4BE1-B642-61B09DAAC4D0}" type="datetimeFigureOut">
              <a:rPr lang="en-US" smtClean="0"/>
              <a:t>2020-11-09</a:t>
            </a:fld>
            <a:endParaRPr lang="en-US"/>
          </a:p>
        </p:txBody>
      </p:sp>
      <p:sp>
        <p:nvSpPr>
          <p:cNvPr id="5" name="Footer Placeholder 4">
            <a:extLst>
              <a:ext uri="{FF2B5EF4-FFF2-40B4-BE49-F238E27FC236}">
                <a16:creationId xmlns:a16="http://schemas.microsoft.com/office/drawing/2014/main" id="{6FC0578D-F44E-DD41-8D9C-58A9232D15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E793D74-4FC1-9040-9167-E0BB7E1B5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E9249-D387-427E-92C7-014229F209B0}" type="slidenum">
              <a:rPr lang="en-US" smtClean="0"/>
              <a:t>‹nº›</a:t>
            </a:fld>
            <a:endParaRPr lang="en-US"/>
          </a:p>
        </p:txBody>
      </p:sp>
    </p:spTree>
    <p:extLst>
      <p:ext uri="{BB962C8B-B14F-4D97-AF65-F5344CB8AC3E}">
        <p14:creationId xmlns:p14="http://schemas.microsoft.com/office/powerpoint/2010/main" val="1832240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9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pt-BR"/>
              <a:t>Clique para editar o título Mestre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7" name="Picture 6"/>
          <p:cNvPicPr>
            <a:picLocks noChangeAspect="1"/>
          </p:cNvPicPr>
          <p:nvPr/>
        </p:nvPicPr>
        <p:blipFill>
          <a:blip r:embed="rId3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71868080"/>
      </p:ext>
    </p:extLst>
  </p:cSld>
  <p:clrMap bg1="dk1" tx1="lt1" bg2="dk2" tx2="lt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8" r:id="rId19"/>
    <p:sldLayoutId id="2147483919" r:id="rId20"/>
    <p:sldLayoutId id="2147483920" r:id="rId21"/>
    <p:sldLayoutId id="2147483921" r:id="rId22"/>
    <p:sldLayoutId id="2147483922" r:id="rId23"/>
    <p:sldLayoutId id="2147483923" r:id="rId24"/>
    <p:sldLayoutId id="2147483924" r:id="rId25"/>
    <p:sldLayoutId id="2147483925" r:id="rId26"/>
    <p:sldLayoutId id="2147483926" r:id="rId27"/>
    <p:sldLayoutId id="2147483927" r:id="rId28"/>
    <p:sldLayoutId id="2147483928" r:id="rId29"/>
    <p:sldLayoutId id="2147483929" r:id="rId30"/>
    <p:sldLayoutId id="2147483930" r:id="rId31"/>
    <p:sldLayoutId id="2147483931" r:id="rId32"/>
    <p:sldLayoutId id="2147483932" r:id="rId33"/>
    <p:sldLayoutId id="2147483933" r:id="rId34"/>
    <p:sldLayoutId id="2147483934" r:id="rId35"/>
    <p:sldLayoutId id="2147483935" r:id="rId36"/>
    <p:sldLayoutId id="2147483936"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4"/>
            <a:ext cx="11655840" cy="899665"/>
          </a:xfrm>
          <a:prstGeom prst="rect">
            <a:avLst/>
          </a:prstGeom>
        </p:spPr>
        <p:txBody>
          <a:bodyPr vert="horz" wrap="square" lIns="146304" tIns="91440" rIns="146304" bIns="91440" rtlCol="0" anchor="t">
            <a:noAutofit/>
          </a:bodyPr>
          <a:lstStyle/>
          <a:p>
            <a:r>
              <a:rPr lang="pt-BR"/>
              <a:t>Clique para editar o título Mestre</a:t>
            </a:r>
            <a:endParaRPr lang="en-US" dirty="0"/>
          </a:p>
        </p:txBody>
      </p:sp>
      <p:sp>
        <p:nvSpPr>
          <p:cNvPr id="4" name="Text Placeholder 3"/>
          <p:cNvSpPr>
            <a:spLocks noGrp="1"/>
          </p:cNvSpPr>
          <p:nvPr>
            <p:ph type="body" idx="1"/>
          </p:nvPr>
        </p:nvSpPr>
        <p:spPr>
          <a:xfrm>
            <a:off x="269242" y="1189178"/>
            <a:ext cx="11653521" cy="2015936"/>
          </a:xfrm>
          <a:prstGeom prst="rect">
            <a:avLst/>
          </a:prstGeom>
        </p:spPr>
        <p:txBody>
          <a:bodyPr vert="horz" wrap="square" lIns="146304" tIns="45720" rIns="146304" bIns="91440" rtlCol="0">
            <a:sp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6" name="Slide Number Placeholder 4"/>
          <p:cNvSpPr>
            <a:spLocks noGrp="1"/>
          </p:cNvSpPr>
          <p:nvPr>
            <p:ph type="sldNum" sz="quarter" idx="4"/>
          </p:nvPr>
        </p:nvSpPr>
        <p:spPr>
          <a:xfrm>
            <a:off x="11367167" y="6558796"/>
            <a:ext cx="555596" cy="134483"/>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gradFill>
                  <a:gsLst>
                    <a:gs pos="2239">
                      <a:srgbClr val="505050"/>
                    </a:gs>
                    <a:gs pos="11940">
                      <a:srgbClr val="505050"/>
                    </a:gs>
                  </a:gsLst>
                  <a:lin ang="5400000" scaled="0"/>
                </a:gradFill>
              </a:rPr>
              <a:pPr/>
              <a:t>‹nº›</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936874042"/>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 id="2147483954" r:id="rId17"/>
    <p:sldLayoutId id="2147483955" r:id="rId18"/>
    <p:sldLayoutId id="2147483956" r:id="rId19"/>
    <p:sldLayoutId id="2147483957" r:id="rId20"/>
    <p:sldLayoutId id="2147483958" r:id="rId21"/>
    <p:sldLayoutId id="2147483959" r:id="rId22"/>
    <p:sldLayoutId id="2147483960" r:id="rId23"/>
    <p:sldLayoutId id="2147483961" r:id="rId24"/>
    <p:sldLayoutId id="2147483962" r:id="rId25"/>
    <p:sldLayoutId id="2147483963" r:id="rId26"/>
    <p:sldLayoutId id="2147483964" r:id="rId27"/>
    <p:sldLayoutId id="2147483965" r:id="rId28"/>
    <p:sldLayoutId id="2147483966" r:id="rId29"/>
    <p:sldLayoutId id="2147483967" r:id="rId30"/>
    <p:sldLayoutId id="2147483968" r:id="rId31"/>
    <p:sldLayoutId id="2147483969" r:id="rId32"/>
    <p:sldLayoutId id="2147483970" r:id="rId33"/>
  </p:sldLayoutIdLst>
  <p:transition>
    <p:fade/>
  </p:transition>
  <p:hf sldNum="0" hdr="0" dt="0"/>
  <p:txStyles>
    <p:titleStyle>
      <a:lvl1pPr algn="l" defTabSz="932563"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84088" marR="0" indent="-241254"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6"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2" marR="0" indent="-228556"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6"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3">
          <p15:clr>
            <a:srgbClr val="5ACBF0"/>
          </p15:clr>
        </p15:guide>
        <p15:guide id="2" pos="170">
          <p15:clr>
            <a:srgbClr val="5ACBF0"/>
          </p15:clr>
        </p15:guide>
        <p15:guide id="3" orient="horz" pos="748">
          <p15:clr>
            <a:srgbClr val="A4A3A4"/>
          </p15:clr>
        </p15:guide>
        <p15:guide id="4" orient="horz" pos="1313">
          <p15:clr>
            <a:srgbClr val="A4A3A4"/>
          </p15:clr>
        </p15:guide>
        <p15:guide id="5" orient="horz" pos="1878">
          <p15:clr>
            <a:srgbClr val="A4A3A4"/>
          </p15:clr>
        </p15:guide>
        <p15:guide id="6" orient="horz" pos="2442">
          <p15:clr>
            <a:srgbClr val="A4A3A4"/>
          </p15:clr>
        </p15:guide>
        <p15:guide id="7" orient="horz" pos="3007">
          <p15:clr>
            <a:srgbClr val="A4A3A4"/>
          </p15:clr>
        </p15:guide>
        <p15:guide id="8" orient="horz" pos="3572">
          <p15:clr>
            <a:srgbClr val="A4A3A4"/>
          </p15:clr>
        </p15:guide>
        <p15:guide id="9" orient="horz" pos="4137">
          <p15:clr>
            <a:srgbClr val="5ACBF0"/>
          </p15:clr>
        </p15:guide>
        <p15:guide id="10" pos="734">
          <p15:clr>
            <a:srgbClr val="A4A3A4"/>
          </p15:clr>
        </p15:guide>
        <p15:guide id="11" pos="1299">
          <p15:clr>
            <a:srgbClr val="A4A3A4"/>
          </p15:clr>
        </p15:guide>
        <p15:guide id="12" pos="1864">
          <p15:clr>
            <a:srgbClr val="A4A3A4"/>
          </p15:clr>
        </p15:guide>
        <p15:guide id="13" pos="2429">
          <p15:clr>
            <a:srgbClr val="A4A3A4"/>
          </p15:clr>
        </p15:guide>
        <p15:guide id="14" pos="2993">
          <p15:clr>
            <a:srgbClr val="A4A3A4"/>
          </p15:clr>
        </p15:guide>
        <p15:guide id="15" pos="3558">
          <p15:clr>
            <a:srgbClr val="A4A3A4"/>
          </p15:clr>
        </p15:guide>
        <p15:guide id="16" pos="4122">
          <p15:clr>
            <a:srgbClr val="A4A3A4"/>
          </p15:clr>
        </p15:guide>
        <p15:guide id="17" pos="4687">
          <p15:clr>
            <a:srgbClr val="A4A3A4"/>
          </p15:clr>
        </p15:guide>
        <p15:guide id="18" pos="5251">
          <p15:clr>
            <a:srgbClr val="A4A3A4"/>
          </p15:clr>
        </p15:guide>
        <p15:guide id="19" pos="5816">
          <p15:clr>
            <a:srgbClr val="A4A3A4"/>
          </p15:clr>
        </p15:guide>
        <p15:guide id="20" pos="6381">
          <p15:clr>
            <a:srgbClr val="A4A3A4"/>
          </p15:clr>
        </p15:guide>
        <p15:guide id="21" pos="6946">
          <p15:clr>
            <a:srgbClr val="A4A3A4"/>
          </p15:clr>
        </p15:guide>
        <p15:guide id="22" pos="7510">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pt-BR"/>
              <a:t>Clique para editar o título Mestre</a:t>
            </a:r>
            <a:endParaRPr lang="en-US"/>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pic>
        <p:nvPicPr>
          <p:cNvPr id="5" name="Picture 4"/>
          <p:cNvPicPr>
            <a:picLocks noChangeAspect="1"/>
          </p:cNvPicPr>
          <p:nvPr/>
        </p:nvPicPr>
        <p:blipFill>
          <a:blip r:embed="rId26"/>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2266818115"/>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 id="2147483989" r:id="rId18"/>
    <p:sldLayoutId id="2147483990" r:id="rId19"/>
    <p:sldLayoutId id="2147483991" r:id="rId20"/>
    <p:sldLayoutId id="2147483992" r:id="rId21"/>
    <p:sldLayoutId id="2147483993" r:id="rId22"/>
    <p:sldLayoutId id="2147483994" r:id="rId23"/>
    <p:sldLayoutId id="2147483995" r:id="rId2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8"/>
            <a:ext cx="11655079" cy="899665"/>
          </a:xfrm>
          <a:prstGeom prst="rect">
            <a:avLst/>
          </a:prstGeom>
        </p:spPr>
        <p:txBody>
          <a:bodyPr vert="horz" wrap="square" lIns="146304" tIns="91440" rIns="146304" bIns="91440" rtlCol="0" anchor="t">
            <a:noAutofit/>
          </a:bodyPr>
          <a:lstStyle/>
          <a:p>
            <a:r>
              <a:rPr lang="pt-BR"/>
              <a:t>Clique para editar o título Mestre</a:t>
            </a:r>
            <a:endParaRPr lang="en-US"/>
          </a:p>
        </p:txBody>
      </p:sp>
      <p:sp>
        <p:nvSpPr>
          <p:cNvPr id="1027" name="Text Placeholder 3"/>
          <p:cNvSpPr>
            <a:spLocks noGrp="1"/>
          </p:cNvSpPr>
          <p:nvPr>
            <p:ph type="body" idx="1"/>
          </p:nvPr>
        </p:nvSpPr>
        <p:spPr bwMode="auto">
          <a:xfrm>
            <a:off x="269245" y="1189183"/>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3" name="Footer Placeholder 2"/>
          <p:cNvSpPr>
            <a:spLocks noGrp="1"/>
          </p:cNvSpPr>
          <p:nvPr>
            <p:ph type="ftr" sz="quarter" idx="3"/>
          </p:nvPr>
        </p:nvSpPr>
        <p:spPr>
          <a:xfrm>
            <a:off x="448213" y="6437748"/>
            <a:ext cx="3859607" cy="133860"/>
          </a:xfrm>
          <a:prstGeom prst="rect">
            <a:avLst/>
          </a:prstGeom>
        </p:spPr>
        <p:txBody>
          <a:bodyPr vert="horz" lIns="0" tIns="0" rIns="91440" bIns="0" rtlCol="0" anchor="ctr"/>
          <a:lstStyle>
            <a:lvl1pPr marL="0" algn="l" defTabSz="914004" rtl="0" eaLnBrk="1" fontAlgn="auto" latinLnBrk="0" hangingPunct="1">
              <a:spcBef>
                <a:spcPts val="0"/>
              </a:spcBef>
              <a:spcAft>
                <a:spcPts val="0"/>
              </a:spcAft>
              <a:defRPr lang="en-US" sz="883" kern="1200">
                <a:solidFill>
                  <a:srgbClr val="505050"/>
                </a:solidFill>
                <a:latin typeface="+mn-lt"/>
                <a:ea typeface="+mn-ea"/>
                <a:cs typeface="+mn-cs"/>
              </a:defRPr>
            </a:lvl1pPr>
          </a:lstStyle>
          <a:p>
            <a:pPr>
              <a:defRPr/>
            </a:pPr>
            <a:r>
              <a:rPr lang="en-US"/>
              <a:t>Microsoft Confidential</a:t>
            </a:r>
          </a:p>
        </p:txBody>
      </p:sp>
      <p:sp>
        <p:nvSpPr>
          <p:cNvPr id="5" name="Slide Number Placeholder 4"/>
          <p:cNvSpPr>
            <a:spLocks noGrp="1"/>
          </p:cNvSpPr>
          <p:nvPr>
            <p:ph type="sldNum" sz="quarter" idx="4"/>
          </p:nvPr>
        </p:nvSpPr>
        <p:spPr>
          <a:xfrm>
            <a:off x="11367171" y="6437748"/>
            <a:ext cx="555597" cy="133860"/>
          </a:xfrm>
          <a:prstGeom prst="rect">
            <a:avLst/>
          </a:prstGeom>
        </p:spPr>
        <p:txBody>
          <a:bodyPr vert="horz" wrap="square" lIns="91440" tIns="0" rIns="0" bIns="0" numCol="1" anchor="ctr" anchorCtr="0" compatLnSpc="1">
            <a:prstTxWarp prst="textNoShape">
              <a:avLst/>
            </a:prstTxWarp>
          </a:bodyPr>
          <a:lstStyle>
            <a:lvl1pPr algn="r">
              <a:defRPr sz="883">
                <a:solidFill>
                  <a:srgbClr val="505050"/>
                </a:solidFill>
              </a:defRPr>
            </a:lvl1pPr>
          </a:lstStyle>
          <a:p>
            <a:pPr defTabSz="913143" fontAlgn="base">
              <a:spcBef>
                <a:spcPct val="0"/>
              </a:spcBef>
              <a:spcAft>
                <a:spcPct val="0"/>
              </a:spcAft>
              <a:defRPr/>
            </a:pPr>
            <a:fld id="{83758903-653A-7442-ACA2-36E6579F0BEB}" type="slidenum">
              <a:rPr lang="en-US" smtClean="0">
                <a:ea typeface="ＭＳ Ｐゴシック" charset="0"/>
              </a:rPr>
              <a:pPr defTabSz="913143" fontAlgn="base">
                <a:spcBef>
                  <a:spcPct val="0"/>
                </a:spcBef>
                <a:spcAft>
                  <a:spcPct val="0"/>
                </a:spcAft>
                <a:defRPr/>
              </a:pPr>
              <a:t>‹nº›</a:t>
            </a:fld>
            <a:endParaRPr lang="en-US">
              <a:ea typeface="ＭＳ Ｐゴシック" charset="0"/>
            </a:endParaRPr>
          </a:p>
        </p:txBody>
      </p:sp>
    </p:spTree>
    <p:extLst>
      <p:ext uri="{BB962C8B-B14F-4D97-AF65-F5344CB8AC3E}">
        <p14:creationId xmlns:p14="http://schemas.microsoft.com/office/powerpoint/2010/main" val="1601838655"/>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Lst>
  <p:transition>
    <p:fade/>
  </p:transition>
  <p:txStyles>
    <p:titleStyle>
      <a:lvl1pPr algn="l" defTabSz="913143" rtl="0" eaLnBrk="1" fontAlgn="base" hangingPunct="1">
        <a:lnSpc>
          <a:spcPct val="90000"/>
        </a:lnSpc>
        <a:spcBef>
          <a:spcPct val="0"/>
        </a:spcBef>
        <a:spcAft>
          <a:spcPct val="0"/>
        </a:spcAft>
        <a:defRPr lang="en-US" sz="5292" kern="1200" spc="-100" dirty="0">
          <a:ln w="3175">
            <a:noFill/>
          </a:ln>
          <a:solidFill>
            <a:schemeClr val="tx2"/>
          </a:solidFill>
          <a:latin typeface="+mj-lt"/>
          <a:ea typeface="ＭＳ Ｐゴシック" charset="0"/>
          <a:cs typeface="Segoe UI" pitchFamily="34" charset="0"/>
        </a:defRPr>
      </a:lvl1pPr>
      <a:lvl2pPr algn="l" defTabSz="913143" rtl="0" eaLnBrk="1" fontAlgn="base" hangingPunct="1">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143" rtl="0" eaLnBrk="1" fontAlgn="base" hangingPunct="1">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143" rtl="0" eaLnBrk="1" fontAlgn="base" hangingPunct="1">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143" rtl="0" eaLnBrk="1" fontAlgn="base" hangingPunct="1">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15" algn="l" defTabSz="913143" rtl="0" eaLnBrk="1" fontAlgn="base" hangingPunct="1">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030" algn="l" defTabSz="913143" rtl="0" eaLnBrk="1" fontAlgn="base" hangingPunct="1">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044" algn="l" defTabSz="913143" rtl="0" eaLnBrk="1" fontAlgn="base" hangingPunct="1">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062" algn="l" defTabSz="913143" rtl="0" eaLnBrk="1" fontAlgn="base" hangingPunct="1">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336012" indent="-336012" algn="l" defTabSz="913143" rtl="0" eaLnBrk="1" fontAlgn="base" hangingPunct="1">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64" indent="-236451" algn="l" defTabSz="913143"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027" indent="-224009" algn="l" defTabSz="913143"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035" indent="-224009" algn="l" defTabSz="913143"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42" indent="-224009" algn="l" defTabSz="913143"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10" indent="-228501" algn="l" defTabSz="91400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14" indent="-228501" algn="l" defTabSz="91400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15" indent="-228501" algn="l" defTabSz="91400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20" indent="-228501" algn="l" defTabSz="91400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04" rtl="0" eaLnBrk="1" latinLnBrk="0" hangingPunct="1">
        <a:defRPr sz="1765" kern="1200">
          <a:solidFill>
            <a:schemeClr val="tx1"/>
          </a:solidFill>
          <a:latin typeface="+mn-lt"/>
          <a:ea typeface="+mn-ea"/>
          <a:cs typeface="+mn-cs"/>
        </a:defRPr>
      </a:lvl1pPr>
      <a:lvl2pPr marL="457002" algn="l" defTabSz="914004" rtl="0" eaLnBrk="1" latinLnBrk="0" hangingPunct="1">
        <a:defRPr sz="1765" kern="1200">
          <a:solidFill>
            <a:schemeClr val="tx1"/>
          </a:solidFill>
          <a:latin typeface="+mn-lt"/>
          <a:ea typeface="+mn-ea"/>
          <a:cs typeface="+mn-cs"/>
        </a:defRPr>
      </a:lvl2pPr>
      <a:lvl3pPr marL="914004" algn="l" defTabSz="914004" rtl="0" eaLnBrk="1" latinLnBrk="0" hangingPunct="1">
        <a:defRPr sz="1765" kern="1200">
          <a:solidFill>
            <a:schemeClr val="tx1"/>
          </a:solidFill>
          <a:latin typeface="+mn-lt"/>
          <a:ea typeface="+mn-ea"/>
          <a:cs typeface="+mn-cs"/>
        </a:defRPr>
      </a:lvl3pPr>
      <a:lvl4pPr marL="1371004" algn="l" defTabSz="914004" rtl="0" eaLnBrk="1" latinLnBrk="0" hangingPunct="1">
        <a:defRPr sz="1765" kern="1200">
          <a:solidFill>
            <a:schemeClr val="tx1"/>
          </a:solidFill>
          <a:latin typeface="+mn-lt"/>
          <a:ea typeface="+mn-ea"/>
          <a:cs typeface="+mn-cs"/>
        </a:defRPr>
      </a:lvl4pPr>
      <a:lvl5pPr marL="1828009" algn="l" defTabSz="914004" rtl="0" eaLnBrk="1" latinLnBrk="0" hangingPunct="1">
        <a:defRPr sz="1765" kern="1200">
          <a:solidFill>
            <a:schemeClr val="tx1"/>
          </a:solidFill>
          <a:latin typeface="+mn-lt"/>
          <a:ea typeface="+mn-ea"/>
          <a:cs typeface="+mn-cs"/>
        </a:defRPr>
      </a:lvl5pPr>
      <a:lvl6pPr marL="2285011" algn="l" defTabSz="914004" rtl="0" eaLnBrk="1" latinLnBrk="0" hangingPunct="1">
        <a:defRPr sz="1765" kern="1200">
          <a:solidFill>
            <a:schemeClr val="tx1"/>
          </a:solidFill>
          <a:latin typeface="+mn-lt"/>
          <a:ea typeface="+mn-ea"/>
          <a:cs typeface="+mn-cs"/>
        </a:defRPr>
      </a:lvl6pPr>
      <a:lvl7pPr marL="2742012" algn="l" defTabSz="914004" rtl="0" eaLnBrk="1" latinLnBrk="0" hangingPunct="1">
        <a:defRPr sz="1765" kern="1200">
          <a:solidFill>
            <a:schemeClr val="tx1"/>
          </a:solidFill>
          <a:latin typeface="+mn-lt"/>
          <a:ea typeface="+mn-ea"/>
          <a:cs typeface="+mn-cs"/>
        </a:defRPr>
      </a:lvl7pPr>
      <a:lvl8pPr marL="3199014" algn="l" defTabSz="914004" rtl="0" eaLnBrk="1" latinLnBrk="0" hangingPunct="1">
        <a:defRPr sz="1765" kern="1200">
          <a:solidFill>
            <a:schemeClr val="tx1"/>
          </a:solidFill>
          <a:latin typeface="+mn-lt"/>
          <a:ea typeface="+mn-ea"/>
          <a:cs typeface="+mn-cs"/>
        </a:defRPr>
      </a:lvl8pPr>
      <a:lvl9pPr marL="3656017" algn="l" defTabSz="91400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pt-BR"/>
              <a:t>Clique para editar o título Mestre</a:t>
            </a:r>
            <a:endParaRPr lang="en-US"/>
          </a:p>
        </p:txBody>
      </p:sp>
      <p:sp>
        <p:nvSpPr>
          <p:cNvPr id="3" name="Text Placeholder 2"/>
          <p:cNvSpPr>
            <a:spLocks noGrp="1"/>
          </p:cNvSpPr>
          <p:nvPr>
            <p:ph type="body" idx="1"/>
          </p:nvPr>
        </p:nvSpPr>
        <p:spPr>
          <a:xfrm>
            <a:off x="838200" y="1825626"/>
            <a:ext cx="10515600" cy="4351339"/>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2"/>
          </p:nvPr>
        </p:nvSpPr>
        <p:spPr>
          <a:xfrm>
            <a:off x="838201"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F80BAE-F507-43E9-B56C-547657D082BC}" type="datetimeFigureOut">
              <a:rPr lang="en-US" smtClean="0"/>
              <a:t>2020-11-09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E22D8-544C-4AC5-A9B2-FFEEDE93A167}" type="slidenum">
              <a:rPr lang="en-US" smtClean="0"/>
              <a:t>‹nº›</a:t>
            </a:fld>
            <a:endParaRPr lang="en-US"/>
          </a:p>
        </p:txBody>
      </p:sp>
    </p:spTree>
    <p:extLst>
      <p:ext uri="{BB962C8B-B14F-4D97-AF65-F5344CB8AC3E}">
        <p14:creationId xmlns:p14="http://schemas.microsoft.com/office/powerpoint/2010/main" val="4278850251"/>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Lst>
  <p:txStyles>
    <p:titleStyle>
      <a:lvl1pPr algn="l" defTabSz="91420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0" indent="-228550" algn="l" defTabSz="91420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51" indent="-228550" algn="l" defTabSz="91420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51" indent="-228550" algn="l" defTabSz="91420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53"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54"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54"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55"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55"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356" indent="-228550" algn="l" defTabSz="91420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01" rtl="0" eaLnBrk="1" latinLnBrk="0" hangingPunct="1">
        <a:defRPr sz="1800" kern="1200">
          <a:solidFill>
            <a:schemeClr val="tx1"/>
          </a:solidFill>
          <a:latin typeface="+mn-lt"/>
          <a:ea typeface="+mn-ea"/>
          <a:cs typeface="+mn-cs"/>
        </a:defRPr>
      </a:lvl1pPr>
      <a:lvl2pPr marL="457101" algn="l" defTabSz="914201" rtl="0" eaLnBrk="1" latinLnBrk="0" hangingPunct="1">
        <a:defRPr sz="1800" kern="1200">
          <a:solidFill>
            <a:schemeClr val="tx1"/>
          </a:solidFill>
          <a:latin typeface="+mn-lt"/>
          <a:ea typeface="+mn-ea"/>
          <a:cs typeface="+mn-cs"/>
        </a:defRPr>
      </a:lvl2pPr>
      <a:lvl3pPr marL="914201" algn="l" defTabSz="914201" rtl="0" eaLnBrk="1" latinLnBrk="0" hangingPunct="1">
        <a:defRPr sz="1800" kern="1200">
          <a:solidFill>
            <a:schemeClr val="tx1"/>
          </a:solidFill>
          <a:latin typeface="+mn-lt"/>
          <a:ea typeface="+mn-ea"/>
          <a:cs typeface="+mn-cs"/>
        </a:defRPr>
      </a:lvl3pPr>
      <a:lvl4pPr marL="1371302" algn="l" defTabSz="914201" rtl="0" eaLnBrk="1" latinLnBrk="0" hangingPunct="1">
        <a:defRPr sz="1800" kern="1200">
          <a:solidFill>
            <a:schemeClr val="tx1"/>
          </a:solidFill>
          <a:latin typeface="+mn-lt"/>
          <a:ea typeface="+mn-ea"/>
          <a:cs typeface="+mn-cs"/>
        </a:defRPr>
      </a:lvl4pPr>
      <a:lvl5pPr marL="1828403" algn="l" defTabSz="914201" rtl="0" eaLnBrk="1" latinLnBrk="0" hangingPunct="1">
        <a:defRPr sz="1800" kern="1200">
          <a:solidFill>
            <a:schemeClr val="tx1"/>
          </a:solidFill>
          <a:latin typeface="+mn-lt"/>
          <a:ea typeface="+mn-ea"/>
          <a:cs typeface="+mn-cs"/>
        </a:defRPr>
      </a:lvl5pPr>
      <a:lvl6pPr marL="2285504" algn="l" defTabSz="914201" rtl="0" eaLnBrk="1" latinLnBrk="0" hangingPunct="1">
        <a:defRPr sz="1800" kern="1200">
          <a:solidFill>
            <a:schemeClr val="tx1"/>
          </a:solidFill>
          <a:latin typeface="+mn-lt"/>
          <a:ea typeface="+mn-ea"/>
          <a:cs typeface="+mn-cs"/>
        </a:defRPr>
      </a:lvl6pPr>
      <a:lvl7pPr marL="2742604" algn="l" defTabSz="914201" rtl="0" eaLnBrk="1" latinLnBrk="0" hangingPunct="1">
        <a:defRPr sz="1800" kern="1200">
          <a:solidFill>
            <a:schemeClr val="tx1"/>
          </a:solidFill>
          <a:latin typeface="+mn-lt"/>
          <a:ea typeface="+mn-ea"/>
          <a:cs typeface="+mn-cs"/>
        </a:defRPr>
      </a:lvl7pPr>
      <a:lvl8pPr marL="3199705" algn="l" defTabSz="914201" rtl="0" eaLnBrk="1" latinLnBrk="0" hangingPunct="1">
        <a:defRPr sz="1800" kern="1200">
          <a:solidFill>
            <a:schemeClr val="tx1"/>
          </a:solidFill>
          <a:latin typeface="+mn-lt"/>
          <a:ea typeface="+mn-ea"/>
          <a:cs typeface="+mn-cs"/>
        </a:defRPr>
      </a:lvl8pPr>
      <a:lvl9pPr marL="3656806" algn="l" defTabSz="914201"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02235-C08E-4AEA-8D61-FC3E7E13898F}" type="datetimeFigureOut">
              <a:rPr lang="en-US" smtClean="0"/>
              <a:t>2020-11-09</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9A7EF-9311-444E-9915-F8574E1A5F78}" type="slidenum">
              <a:rPr lang="en-US" smtClean="0"/>
              <a:t>‹nº›</a:t>
            </a:fld>
            <a:endParaRPr lang="en-US"/>
          </a:p>
        </p:txBody>
      </p:sp>
      <p:grpSp>
        <p:nvGrpSpPr>
          <p:cNvPr id="40" name="Group 39">
            <a:extLst>
              <a:ext uri="{FF2B5EF4-FFF2-40B4-BE49-F238E27FC236}">
                <a16:creationId xmlns:a16="http://schemas.microsoft.com/office/drawing/2014/main" id="{41583B4F-F772-4AB1-B903-B910E173EEC8}"/>
              </a:ext>
            </a:extLst>
          </p:cNvPr>
          <p:cNvGrpSpPr/>
          <p:nvPr userDrawn="1"/>
        </p:nvGrpSpPr>
        <p:grpSpPr>
          <a:xfrm>
            <a:off x="12272686" y="16154"/>
            <a:ext cx="1034162" cy="6765569"/>
            <a:chOff x="12478437" y="16476"/>
            <a:chExt cx="1054899" cy="6900254"/>
          </a:xfrm>
        </p:grpSpPr>
        <p:grpSp>
          <p:nvGrpSpPr>
            <p:cNvPr id="41" name="Group 40">
              <a:extLst>
                <a:ext uri="{FF2B5EF4-FFF2-40B4-BE49-F238E27FC236}">
                  <a16:creationId xmlns:a16="http://schemas.microsoft.com/office/drawing/2014/main" id="{53FF9437-C09F-4923-9153-38CD3F3C6652}"/>
                </a:ext>
              </a:extLst>
            </p:cNvPr>
            <p:cNvGrpSpPr/>
            <p:nvPr userDrawn="1"/>
          </p:nvGrpSpPr>
          <p:grpSpPr>
            <a:xfrm>
              <a:off x="12481674" y="2825291"/>
              <a:ext cx="899599" cy="830046"/>
              <a:chOff x="12481674" y="567"/>
              <a:chExt cx="899599" cy="830046"/>
            </a:xfrm>
          </p:grpSpPr>
          <p:sp>
            <p:nvSpPr>
              <p:cNvPr id="71" name="Rectangle 70">
                <a:extLst>
                  <a:ext uri="{FF2B5EF4-FFF2-40B4-BE49-F238E27FC236}">
                    <a16:creationId xmlns:a16="http://schemas.microsoft.com/office/drawing/2014/main" id="{2EE80E5E-7359-46D4-8086-706653C6EEAE}"/>
                  </a:ext>
                </a:extLst>
              </p:cNvPr>
              <p:cNvSpPr/>
              <p:nvPr userDrawn="1"/>
            </p:nvSpPr>
            <p:spPr>
              <a:xfrm>
                <a:off x="12481674" y="567"/>
                <a:ext cx="899599" cy="830046"/>
              </a:xfrm>
              <a:prstGeom prst="rect">
                <a:avLst/>
              </a:prstGeom>
              <a:solidFill>
                <a:srgbClr val="424242"/>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FFFFFF"/>
                  </a:solidFill>
                  <a:effectLst/>
                  <a:uLnTx/>
                  <a:uFillTx/>
                  <a:latin typeface="Segoe UI" charset="0"/>
                  <a:ea typeface="Segoe UI" charset="0"/>
                  <a:cs typeface="Segoe UI" charset="0"/>
                </a:endParaRPr>
              </a:p>
            </p:txBody>
          </p:sp>
          <p:sp>
            <p:nvSpPr>
              <p:cNvPr id="72" name="Content Placeholder 17">
                <a:extLst>
                  <a:ext uri="{FF2B5EF4-FFF2-40B4-BE49-F238E27FC236}">
                    <a16:creationId xmlns:a16="http://schemas.microsoft.com/office/drawing/2014/main" id="{2D96DFE6-8AFA-404F-A5D1-C2C55CA9A967}"/>
                  </a:ext>
                </a:extLst>
              </p:cNvPr>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BACKGROUND 1</a:t>
                </a: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R66 G66 B66</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tr-TR"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424242</a:t>
                </a:r>
                <a:endPar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endParaRPr>
              </a:p>
            </p:txBody>
          </p:sp>
        </p:grpSp>
        <p:sp>
          <p:nvSpPr>
            <p:cNvPr id="42" name="Text Placeholder 16">
              <a:extLst>
                <a:ext uri="{FF2B5EF4-FFF2-40B4-BE49-F238E27FC236}">
                  <a16:creationId xmlns:a16="http://schemas.microsoft.com/office/drawing/2014/main" id="{321AC672-0663-4B94-8551-3443208DC7B5}"/>
                </a:ext>
              </a:extLst>
            </p:cNvPr>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588"/>
                </a:spcBef>
                <a:spcAft>
                  <a:spcPts val="588"/>
                </a:spcAft>
                <a:buClr>
                  <a:srgbClr val="414241"/>
                </a:buClr>
                <a:buSzPct val="120000"/>
                <a:buFontTx/>
                <a:buNone/>
                <a:tabLst/>
                <a:defRPr/>
              </a:pPr>
              <a:r>
                <a:rPr kumimoji="0" lang="en-US" sz="1078"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43" name="Group 42">
              <a:extLst>
                <a:ext uri="{FF2B5EF4-FFF2-40B4-BE49-F238E27FC236}">
                  <a16:creationId xmlns:a16="http://schemas.microsoft.com/office/drawing/2014/main" id="{CF1A669E-3932-4AE0-B980-B559B841C042}"/>
                </a:ext>
              </a:extLst>
            </p:cNvPr>
            <p:cNvGrpSpPr/>
            <p:nvPr userDrawn="1"/>
          </p:nvGrpSpPr>
          <p:grpSpPr>
            <a:xfrm>
              <a:off x="12481674" y="174765"/>
              <a:ext cx="899599" cy="830046"/>
              <a:chOff x="12481674" y="1038535"/>
              <a:chExt cx="899599" cy="830046"/>
            </a:xfrm>
          </p:grpSpPr>
          <p:sp>
            <p:nvSpPr>
              <p:cNvPr id="69" name="Rectangle 68">
                <a:extLst>
                  <a:ext uri="{FF2B5EF4-FFF2-40B4-BE49-F238E27FC236}">
                    <a16:creationId xmlns:a16="http://schemas.microsoft.com/office/drawing/2014/main" id="{493028D1-12F3-4131-867D-4EC13B24A844}"/>
                  </a:ext>
                </a:extLst>
              </p:cNvPr>
              <p:cNvSpPr/>
              <p:nvPr/>
            </p:nvSpPr>
            <p:spPr>
              <a:xfrm>
                <a:off x="12481674" y="1038535"/>
                <a:ext cx="899599" cy="830046"/>
              </a:xfrm>
              <a:prstGeom prst="rect">
                <a:avLst/>
              </a:prstGeom>
              <a:solidFill>
                <a:srgbClr val="0078D7"/>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FFFFFF"/>
                  </a:solidFill>
                  <a:effectLst/>
                  <a:uLnTx/>
                  <a:uFillTx/>
                  <a:latin typeface="Segoe UI" charset="0"/>
                  <a:ea typeface="Segoe UI" charset="0"/>
                  <a:cs typeface="Segoe UI" charset="0"/>
                </a:endParaRPr>
              </a:p>
            </p:txBody>
          </p:sp>
          <p:sp>
            <p:nvSpPr>
              <p:cNvPr id="70" name="Content Placeholder 17">
                <a:extLst>
                  <a:ext uri="{FF2B5EF4-FFF2-40B4-BE49-F238E27FC236}">
                    <a16:creationId xmlns:a16="http://schemas.microsoft.com/office/drawing/2014/main" id="{D852D9D4-821D-4D0A-9A5E-316C0D916EE6}"/>
                  </a:ext>
                </a:extLst>
              </p:cNvPr>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AZURE Blue</a:t>
                </a: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R0 G120 B215</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tr-TR"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0078D7</a:t>
                </a:r>
                <a:endPar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endParaRPr>
              </a:p>
            </p:txBody>
          </p:sp>
        </p:grpSp>
        <p:grpSp>
          <p:nvGrpSpPr>
            <p:cNvPr id="44" name="Group 43">
              <a:extLst>
                <a:ext uri="{FF2B5EF4-FFF2-40B4-BE49-F238E27FC236}">
                  <a16:creationId xmlns:a16="http://schemas.microsoft.com/office/drawing/2014/main" id="{A4BF891B-64FF-424A-80FF-D7462C3F24E3}"/>
                </a:ext>
              </a:extLst>
            </p:cNvPr>
            <p:cNvGrpSpPr/>
            <p:nvPr userDrawn="1"/>
          </p:nvGrpSpPr>
          <p:grpSpPr>
            <a:xfrm>
              <a:off x="12482262" y="5456419"/>
              <a:ext cx="896684" cy="324884"/>
              <a:chOff x="12442099" y="7665719"/>
              <a:chExt cx="896684" cy="324884"/>
            </a:xfrm>
          </p:grpSpPr>
          <p:sp>
            <p:nvSpPr>
              <p:cNvPr id="67" name="Rectangle 66">
                <a:extLst>
                  <a:ext uri="{FF2B5EF4-FFF2-40B4-BE49-F238E27FC236}">
                    <a16:creationId xmlns:a16="http://schemas.microsoft.com/office/drawing/2014/main" id="{3FFF48AC-16AB-4BCA-86C1-569B035884F0}"/>
                  </a:ext>
                </a:extLst>
              </p:cNvPr>
              <p:cNvSpPr/>
              <p:nvPr/>
            </p:nvSpPr>
            <p:spPr>
              <a:xfrm>
                <a:off x="12442099" y="7665719"/>
                <a:ext cx="896684" cy="308780"/>
              </a:xfrm>
              <a:prstGeom prst="rect">
                <a:avLst/>
              </a:prstGeom>
              <a:solidFill>
                <a:srgbClr val="4DB0FF">
                  <a:lumMod val="75000"/>
                </a:srgbClr>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68" name="Content Placeholder 17">
                <a:extLst>
                  <a:ext uri="{FF2B5EF4-FFF2-40B4-BE49-F238E27FC236}">
                    <a16:creationId xmlns:a16="http://schemas.microsoft.com/office/drawing/2014/main" id="{BEA91D3E-1AB0-4152-80A2-105386163B7E}"/>
                  </a:ext>
                </a:extLst>
              </p:cNvPr>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R0 G138 B249</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is-I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008AF9</a:t>
                </a:r>
                <a:endPar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endParaRPr>
              </a:p>
            </p:txBody>
          </p:sp>
        </p:grpSp>
        <p:grpSp>
          <p:nvGrpSpPr>
            <p:cNvPr id="45" name="Group 44">
              <a:extLst>
                <a:ext uri="{FF2B5EF4-FFF2-40B4-BE49-F238E27FC236}">
                  <a16:creationId xmlns:a16="http://schemas.microsoft.com/office/drawing/2014/main" id="{4B5C2BA0-5A35-4D17-B37D-114D2989F172}"/>
                </a:ext>
              </a:extLst>
            </p:cNvPr>
            <p:cNvGrpSpPr/>
            <p:nvPr userDrawn="1"/>
          </p:nvGrpSpPr>
          <p:grpSpPr>
            <a:xfrm>
              <a:off x="12481674" y="1058688"/>
              <a:ext cx="896685" cy="830046"/>
              <a:chOff x="12481674" y="1905452"/>
              <a:chExt cx="896685" cy="830046"/>
            </a:xfrm>
          </p:grpSpPr>
          <p:sp>
            <p:nvSpPr>
              <p:cNvPr id="65" name="Rectangle 64">
                <a:extLst>
                  <a:ext uri="{FF2B5EF4-FFF2-40B4-BE49-F238E27FC236}">
                    <a16:creationId xmlns:a16="http://schemas.microsoft.com/office/drawing/2014/main" id="{908EC13C-B891-4840-A8EF-FEEAE1B524DB}"/>
                  </a:ext>
                </a:extLst>
              </p:cNvPr>
              <p:cNvSpPr/>
              <p:nvPr/>
            </p:nvSpPr>
            <p:spPr>
              <a:xfrm>
                <a:off x="12481674" y="1905452"/>
                <a:ext cx="896685" cy="830046"/>
              </a:xfrm>
              <a:prstGeom prst="rect">
                <a:avLst/>
              </a:prstGeom>
              <a:solidFill>
                <a:srgbClr val="4DB0FF"/>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414241"/>
                  </a:solidFill>
                  <a:effectLst/>
                  <a:uLnTx/>
                  <a:uFillTx/>
                  <a:latin typeface="Segoe UI" charset="0"/>
                  <a:ea typeface="Segoe UI" charset="0"/>
                  <a:cs typeface="Segoe UI" charset="0"/>
                </a:endParaRPr>
              </a:p>
            </p:txBody>
          </p:sp>
          <p:sp>
            <p:nvSpPr>
              <p:cNvPr id="66" name="Content Placeholder 17">
                <a:extLst>
                  <a:ext uri="{FF2B5EF4-FFF2-40B4-BE49-F238E27FC236}">
                    <a16:creationId xmlns:a16="http://schemas.microsoft.com/office/drawing/2014/main" id="{F76E22D5-F408-4ABE-84C5-C7A266ABA3A1}"/>
                  </a:ext>
                </a:extLst>
              </p:cNvPr>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Medium Blue</a:t>
                </a: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R77 G176 B255</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cs-CZ"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4DB0FF</a:t>
                </a:r>
                <a:endPar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endParaRPr>
              </a:p>
            </p:txBody>
          </p:sp>
        </p:grpSp>
        <p:grpSp>
          <p:nvGrpSpPr>
            <p:cNvPr id="46" name="Group 45">
              <a:extLst>
                <a:ext uri="{FF2B5EF4-FFF2-40B4-BE49-F238E27FC236}">
                  <a16:creationId xmlns:a16="http://schemas.microsoft.com/office/drawing/2014/main" id="{BFD7D4AE-2319-43C3-ADA0-F533C39D2E58}"/>
                </a:ext>
              </a:extLst>
            </p:cNvPr>
            <p:cNvGrpSpPr/>
            <p:nvPr userDrawn="1"/>
          </p:nvGrpSpPr>
          <p:grpSpPr>
            <a:xfrm rot="5400000">
              <a:off x="12753338" y="5555171"/>
              <a:ext cx="354532" cy="896684"/>
              <a:chOff x="12516568" y="4568745"/>
              <a:chExt cx="354532" cy="896684"/>
            </a:xfrm>
          </p:grpSpPr>
          <p:sp>
            <p:nvSpPr>
              <p:cNvPr id="63" name="Rectangle 62">
                <a:extLst>
                  <a:ext uri="{FF2B5EF4-FFF2-40B4-BE49-F238E27FC236}">
                    <a16:creationId xmlns:a16="http://schemas.microsoft.com/office/drawing/2014/main" id="{F400E232-73E9-4F00-A523-178376562AA5}"/>
                  </a:ext>
                </a:extLst>
              </p:cNvPr>
              <p:cNvSpPr/>
              <p:nvPr/>
            </p:nvSpPr>
            <p:spPr>
              <a:xfrm rot="16200000">
                <a:off x="12222616" y="4862697"/>
                <a:ext cx="896684" cy="308780"/>
              </a:xfrm>
              <a:prstGeom prst="rect">
                <a:avLst/>
              </a:prstGeom>
              <a:solidFill>
                <a:srgbClr val="94D0FF"/>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64" name="Content Placeholder 17">
                <a:extLst>
                  <a:ext uri="{FF2B5EF4-FFF2-40B4-BE49-F238E27FC236}">
                    <a16:creationId xmlns:a16="http://schemas.microsoft.com/office/drawing/2014/main" id="{8222B7B8-8252-4B8C-8CE2-335633DE073C}"/>
                  </a:ext>
                </a:extLst>
              </p:cNvPr>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R148 G208 B255</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94D0FF</a:t>
                </a:r>
              </a:p>
            </p:txBody>
          </p:sp>
        </p:grpSp>
        <p:sp>
          <p:nvSpPr>
            <p:cNvPr id="47" name="Rectangle 46">
              <a:extLst>
                <a:ext uri="{FF2B5EF4-FFF2-40B4-BE49-F238E27FC236}">
                  <a16:creationId xmlns:a16="http://schemas.microsoft.com/office/drawing/2014/main" id="{389D5C93-083B-4990-BC32-D7A50CEDD03C}"/>
                </a:ext>
              </a:extLst>
            </p:cNvPr>
            <p:cNvSpPr/>
            <p:nvPr/>
          </p:nvSpPr>
          <p:spPr>
            <a:xfrm>
              <a:off x="12481674" y="1941403"/>
              <a:ext cx="890209" cy="830046"/>
            </a:xfrm>
            <a:prstGeom prst="rect">
              <a:avLst/>
            </a:prstGeom>
            <a:solidFill>
              <a:srgbClr val="B1D6F2"/>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414241"/>
                </a:solidFill>
                <a:effectLst/>
                <a:uLnTx/>
                <a:uFillTx/>
                <a:latin typeface="Segoe UI" charset="0"/>
                <a:ea typeface="Segoe UI" charset="0"/>
                <a:cs typeface="Segoe UI" charset="0"/>
              </a:endParaRPr>
            </a:p>
          </p:txBody>
        </p:sp>
        <p:sp>
          <p:nvSpPr>
            <p:cNvPr id="48" name="Content Placeholder 17">
              <a:extLst>
                <a:ext uri="{FF2B5EF4-FFF2-40B4-BE49-F238E27FC236}">
                  <a16:creationId xmlns:a16="http://schemas.microsoft.com/office/drawing/2014/main" id="{F60391BF-C9ED-405B-8306-09A66AAFA42B}"/>
                </a:ext>
              </a:extLst>
            </p:cNvPr>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Light Blue</a:t>
              </a: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R177 G214 B242</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B1D6F2</a:t>
              </a:r>
            </a:p>
          </p:txBody>
        </p:sp>
        <p:sp>
          <p:nvSpPr>
            <p:cNvPr id="49" name="Content Placeholder 17">
              <a:extLst>
                <a:ext uri="{FF2B5EF4-FFF2-40B4-BE49-F238E27FC236}">
                  <a16:creationId xmlns:a16="http://schemas.microsoft.com/office/drawing/2014/main" id="{59B2BCEA-5E50-422E-AD83-252B781887D6}"/>
                </a:ext>
              </a:extLst>
            </p:cNvPr>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Secondary (Chart) Colors</a:t>
              </a:r>
            </a:p>
          </p:txBody>
        </p:sp>
        <p:grpSp>
          <p:nvGrpSpPr>
            <p:cNvPr id="50" name="Group 49">
              <a:extLst>
                <a:ext uri="{FF2B5EF4-FFF2-40B4-BE49-F238E27FC236}">
                  <a16:creationId xmlns:a16="http://schemas.microsoft.com/office/drawing/2014/main" id="{B68349E7-F35D-4027-8947-5D91385FD2F7}"/>
                </a:ext>
              </a:extLst>
            </p:cNvPr>
            <p:cNvGrpSpPr/>
            <p:nvPr userDrawn="1"/>
          </p:nvGrpSpPr>
          <p:grpSpPr>
            <a:xfrm rot="5400000">
              <a:off x="12751547" y="6295566"/>
              <a:ext cx="354531" cy="887798"/>
              <a:chOff x="12516569" y="1875457"/>
              <a:chExt cx="354531" cy="911749"/>
            </a:xfrm>
          </p:grpSpPr>
          <p:sp>
            <p:nvSpPr>
              <p:cNvPr id="61" name="Rectangle 60">
                <a:extLst>
                  <a:ext uri="{FF2B5EF4-FFF2-40B4-BE49-F238E27FC236}">
                    <a16:creationId xmlns:a16="http://schemas.microsoft.com/office/drawing/2014/main" id="{C426FF73-D913-4A13-B83B-505263A6E46F}"/>
                  </a:ext>
                </a:extLst>
              </p:cNvPr>
              <p:cNvSpPr/>
              <p:nvPr userDrawn="1"/>
            </p:nvSpPr>
            <p:spPr>
              <a:xfrm rot="16200000">
                <a:off x="12215084" y="2176942"/>
                <a:ext cx="911749" cy="308780"/>
              </a:xfrm>
              <a:prstGeom prst="rect">
                <a:avLst/>
              </a:prstGeom>
              <a:solidFill>
                <a:srgbClr val="414241"/>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62" name="Content Placeholder 17">
                <a:extLst>
                  <a:ext uri="{FF2B5EF4-FFF2-40B4-BE49-F238E27FC236}">
                    <a16:creationId xmlns:a16="http://schemas.microsoft.com/office/drawing/2014/main" id="{4FA94663-88D8-42B6-AC7F-A7E12DCFC4E3}"/>
                  </a:ext>
                </a:extLst>
              </p:cNvPr>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R217 G217 B217</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D9D9D9</a:t>
                </a:r>
              </a:p>
            </p:txBody>
          </p:sp>
        </p:grpSp>
        <p:grpSp>
          <p:nvGrpSpPr>
            <p:cNvPr id="51" name="Group 50">
              <a:extLst>
                <a:ext uri="{FF2B5EF4-FFF2-40B4-BE49-F238E27FC236}">
                  <a16:creationId xmlns:a16="http://schemas.microsoft.com/office/drawing/2014/main" id="{8112B64E-34BC-4561-AC38-9D2141DA7A8F}"/>
                </a:ext>
              </a:extLst>
            </p:cNvPr>
            <p:cNvGrpSpPr/>
            <p:nvPr userDrawn="1"/>
          </p:nvGrpSpPr>
          <p:grpSpPr>
            <a:xfrm rot="5400000">
              <a:off x="12749513" y="4819221"/>
              <a:ext cx="354532" cy="896684"/>
              <a:chOff x="12494037" y="985248"/>
              <a:chExt cx="354532" cy="896684"/>
            </a:xfrm>
          </p:grpSpPr>
          <p:sp>
            <p:nvSpPr>
              <p:cNvPr id="59" name="Rectangle 58">
                <a:extLst>
                  <a:ext uri="{FF2B5EF4-FFF2-40B4-BE49-F238E27FC236}">
                    <a16:creationId xmlns:a16="http://schemas.microsoft.com/office/drawing/2014/main" id="{E32BCA72-C54A-4999-8D86-D25C4DA8CD8A}"/>
                  </a:ext>
                </a:extLst>
              </p:cNvPr>
              <p:cNvSpPr/>
              <p:nvPr userDrawn="1"/>
            </p:nvSpPr>
            <p:spPr>
              <a:xfrm rot="16200000">
                <a:off x="12200085" y="1279200"/>
                <a:ext cx="896684" cy="308780"/>
              </a:xfrm>
              <a:prstGeom prst="rect">
                <a:avLst/>
              </a:prstGeom>
              <a:solidFill>
                <a:srgbClr val="0359A0"/>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60" name="Content Placeholder 17">
                <a:extLst>
                  <a:ext uri="{FF2B5EF4-FFF2-40B4-BE49-F238E27FC236}">
                    <a16:creationId xmlns:a16="http://schemas.microsoft.com/office/drawing/2014/main" id="{4BF530C2-4F8D-4B67-B8EB-DB433C1A9706}"/>
                  </a:ext>
                </a:extLst>
              </p:cNvPr>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R3 G90 B160</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0359A0</a:t>
                </a:r>
              </a:p>
            </p:txBody>
          </p:sp>
        </p:grpSp>
        <p:grpSp>
          <p:nvGrpSpPr>
            <p:cNvPr id="52" name="Group 51">
              <a:extLst>
                <a:ext uri="{FF2B5EF4-FFF2-40B4-BE49-F238E27FC236}">
                  <a16:creationId xmlns:a16="http://schemas.microsoft.com/office/drawing/2014/main" id="{BCC45723-C4AB-460D-B799-6840BB5D01B9}"/>
                </a:ext>
              </a:extLst>
            </p:cNvPr>
            <p:cNvGrpSpPr/>
            <p:nvPr userDrawn="1"/>
          </p:nvGrpSpPr>
          <p:grpSpPr>
            <a:xfrm rot="5400000">
              <a:off x="12749513" y="5928237"/>
              <a:ext cx="354531" cy="890209"/>
              <a:chOff x="12516569" y="100392"/>
              <a:chExt cx="354531" cy="890209"/>
            </a:xfrm>
          </p:grpSpPr>
          <p:sp>
            <p:nvSpPr>
              <p:cNvPr id="57" name="Rectangle 56">
                <a:extLst>
                  <a:ext uri="{FF2B5EF4-FFF2-40B4-BE49-F238E27FC236}">
                    <a16:creationId xmlns:a16="http://schemas.microsoft.com/office/drawing/2014/main" id="{1A187B4A-1032-4689-8948-46ADDA115DE4}"/>
                  </a:ext>
                </a:extLst>
              </p:cNvPr>
              <p:cNvSpPr/>
              <p:nvPr userDrawn="1"/>
            </p:nvSpPr>
            <p:spPr>
              <a:xfrm rot="16200000">
                <a:off x="12225854" y="391107"/>
                <a:ext cx="890209" cy="308780"/>
              </a:xfrm>
              <a:prstGeom prst="rect">
                <a:avLst/>
              </a:prstGeom>
              <a:solidFill>
                <a:srgbClr val="797979"/>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1" i="0" u="none" strike="noStrike" kern="0" cap="none" spc="0" normalizeH="0" baseline="0" noProof="0">
                  <a:ln>
                    <a:noFill/>
                  </a:ln>
                  <a:solidFill>
                    <a:srgbClr val="414241"/>
                  </a:solidFill>
                  <a:effectLst/>
                  <a:uLnTx/>
                  <a:uFillTx/>
                  <a:latin typeface="Segoe UI Semibold" charset="0"/>
                  <a:ea typeface="Segoe UI Semibold" charset="0"/>
                  <a:cs typeface="Segoe UI Semibold" charset="0"/>
                </a:endParaRPr>
              </a:p>
            </p:txBody>
          </p:sp>
          <p:sp>
            <p:nvSpPr>
              <p:cNvPr id="58" name="Content Placeholder 17">
                <a:extLst>
                  <a:ext uri="{FF2B5EF4-FFF2-40B4-BE49-F238E27FC236}">
                    <a16:creationId xmlns:a16="http://schemas.microsoft.com/office/drawing/2014/main" id="{8D5913F3-16FE-4FA9-B974-F271D8978C35}"/>
                  </a:ext>
                </a:extLst>
              </p:cNvPr>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R121 G121 B121</a:t>
                </a:r>
                <a:br>
                  <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br>
                <a:r>
                  <a:rPr kumimoji="0" lang="fi-FI"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rPr>
                  <a:t>797979</a:t>
                </a:r>
                <a:endParaRPr kumimoji="0" lang="en-US" sz="686" b="1" i="0" u="none" strike="noStrike" kern="1200" cap="none" spc="0" normalizeH="0" baseline="0" noProof="0" dirty="0">
                  <a:ln>
                    <a:noFill/>
                  </a:ln>
                  <a:solidFill>
                    <a:srgbClr val="E9E9E9"/>
                  </a:solidFill>
                  <a:effectLst/>
                  <a:uLnTx/>
                  <a:uFillTx/>
                  <a:latin typeface="Segoe UI Semibold" charset="0"/>
                  <a:ea typeface="Segoe UI Semibold" charset="0"/>
                  <a:cs typeface="Segoe UI Semibold" charset="0"/>
                </a:endParaRPr>
              </a:p>
            </p:txBody>
          </p:sp>
        </p:grpSp>
        <p:grpSp>
          <p:nvGrpSpPr>
            <p:cNvPr id="53" name="Group 52">
              <a:extLst>
                <a:ext uri="{FF2B5EF4-FFF2-40B4-BE49-F238E27FC236}">
                  <a16:creationId xmlns:a16="http://schemas.microsoft.com/office/drawing/2014/main" id="{24489741-E818-4E61-B2AC-E39B39EF207E}"/>
                </a:ext>
              </a:extLst>
            </p:cNvPr>
            <p:cNvGrpSpPr/>
            <p:nvPr userDrawn="1"/>
          </p:nvGrpSpPr>
          <p:grpSpPr>
            <a:xfrm>
              <a:off x="12481674" y="3709179"/>
              <a:ext cx="890209" cy="830046"/>
              <a:chOff x="12481674" y="2772369"/>
              <a:chExt cx="890209" cy="830046"/>
            </a:xfrm>
          </p:grpSpPr>
          <p:sp>
            <p:nvSpPr>
              <p:cNvPr id="55" name="Rectangle 54">
                <a:extLst>
                  <a:ext uri="{FF2B5EF4-FFF2-40B4-BE49-F238E27FC236}">
                    <a16:creationId xmlns:a16="http://schemas.microsoft.com/office/drawing/2014/main" id="{CB99A6F2-9E2A-4F8A-98DA-0C85F02CF883}"/>
                  </a:ext>
                </a:extLst>
              </p:cNvPr>
              <p:cNvSpPr/>
              <p:nvPr/>
            </p:nvSpPr>
            <p:spPr>
              <a:xfrm>
                <a:off x="12481674" y="2772369"/>
                <a:ext cx="890209" cy="830046"/>
              </a:xfrm>
              <a:prstGeom prst="rect">
                <a:avLst/>
              </a:prstGeom>
              <a:solidFill>
                <a:srgbClr val="414241"/>
              </a:solidFill>
              <a:ln w="635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solidFill>
                    <a:srgbClr val="414241"/>
                  </a:solidFill>
                  <a:effectLst/>
                  <a:uLnTx/>
                  <a:uFillTx/>
                  <a:latin typeface="Segoe UI" charset="0"/>
                  <a:ea typeface="Segoe UI" charset="0"/>
                  <a:cs typeface="Segoe UI" charset="0"/>
                </a:endParaRPr>
              </a:p>
            </p:txBody>
          </p:sp>
          <p:sp>
            <p:nvSpPr>
              <p:cNvPr id="56" name="Content Placeholder 17">
                <a:extLst>
                  <a:ext uri="{FF2B5EF4-FFF2-40B4-BE49-F238E27FC236}">
                    <a16:creationId xmlns:a16="http://schemas.microsoft.com/office/drawing/2014/main" id="{9F8E7634-60DD-43AF-83A9-C445FD6688E5}"/>
                  </a:ext>
                </a:extLst>
              </p:cNvPr>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BACKGROUND 2</a:t>
                </a:r>
                <a:endPar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endParaRPr>
              </a:p>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R233 G233 B233</a:t>
                </a:r>
                <a:b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b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E9E9E9</a:t>
                </a:r>
              </a:p>
            </p:txBody>
          </p:sp>
        </p:grpSp>
        <p:sp>
          <p:nvSpPr>
            <p:cNvPr id="54" name="Content Placeholder 17">
              <a:extLst>
                <a:ext uri="{FF2B5EF4-FFF2-40B4-BE49-F238E27FC236}">
                  <a16:creationId xmlns:a16="http://schemas.microsoft.com/office/drawing/2014/main" id="{E7FCEA0A-B3B3-488A-86A8-31482610205E}"/>
                </a:ext>
              </a:extLst>
            </p:cNvPr>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896124" rtl="0" eaLnBrk="1" fontAlgn="auto" latinLnBrk="0" hangingPunct="1">
                <a:lnSpc>
                  <a:spcPct val="110000"/>
                </a:lnSpc>
                <a:spcBef>
                  <a:spcPts val="0"/>
                </a:spcBef>
                <a:spcAft>
                  <a:spcPts val="0"/>
                </a:spcAft>
                <a:buClr>
                  <a:srgbClr val="414241"/>
                </a:buClr>
                <a:buSzPct val="120000"/>
                <a:buFontTx/>
                <a:buNone/>
                <a:tabLst/>
                <a:defRPr/>
              </a:pPr>
              <a:r>
                <a:rPr kumimoji="0" lang="en-US" sz="686"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3633994393"/>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 id="2147484041" r:id="rId20"/>
    <p:sldLayoutId id="2147484042"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01F4A75A-BB8D-4E06-B895-2700CB85803E}"/>
              </a:ext>
            </a:extLst>
          </p:cNvPr>
          <p:cNvSpPr>
            <a:spLocks noGrp="1"/>
          </p:cNvSpPr>
          <p:nvPr>
            <p:ph type="body" idx="1"/>
          </p:nvPr>
        </p:nvSpPr>
        <p:spPr>
          <a:xfrm>
            <a:off x="584200" y="1435503"/>
            <a:ext cx="11018520" cy="1689693"/>
          </a:xfrm>
          <a:prstGeom prst="rect">
            <a:avLst/>
          </a:prstGeom>
        </p:spPr>
        <p:txBody>
          <a:bodyPr vert="horz" wrap="square" lIns="0" tIns="0" rIns="0" bIns="0" rtlCol="0">
            <a:sp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pic>
        <p:nvPicPr>
          <p:cNvPr id="51" name="NEW Brand Colors 2018">
            <a:extLst>
              <a:ext uri="{FF2B5EF4-FFF2-40B4-BE49-F238E27FC236}">
                <a16:creationId xmlns:a16="http://schemas.microsoft.com/office/drawing/2014/main" id="{8ED5FF85-C810-4C50-B967-D5EFE1B23700}"/>
              </a:ext>
            </a:extLst>
          </p:cNvPr>
          <p:cNvPicPr>
            <a:picLocks noChangeAspect="1"/>
          </p:cNvPicPr>
          <p:nvPr/>
        </p:nvPicPr>
        <p:blipFill>
          <a:blip r:embed="rId9"/>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5D00A10B-136E-4725-8761-54621A10BBF9}"/>
              </a:ext>
            </a:extLst>
          </p:cNvPr>
          <p:cNvGrpSpPr/>
          <p:nvPr/>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8333E038-30D8-4B01-907F-CDC106DDF9C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643BBF0-4D09-4B15-A6A9-24F2B4244B9A}"/>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B050E83-F849-46F2-A689-574093B11F1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B4D031C-E18D-46D4-9261-D743B7DE1D6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89D93F-E91A-4021-A2CC-3BE847D1247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F7CEDC-410F-42F2-97FD-6AB0A721B5C4}"/>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CB4E0F-06E4-4421-9AD5-1544F0F1B1AA}"/>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CAC0F4D-AF1A-4B19-AF0F-7CCCB78EF365}"/>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7E2738A-E173-4DD6-BEC3-E270F12BA85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C3ADDD0-2260-411B-A71B-13CD5611610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4C1DA1E-E3B4-4604-9224-FCD0E17B0057}"/>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BDA15E-6FF7-43DF-A54B-97BCB11E7DA2}"/>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7630C5-5B81-45D2-94D9-8BCB5E81673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D88449A-337E-433F-8CA4-A0F936009D6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BD2A84-2C89-4391-AFCF-12FBD2D9B7F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9913961-D538-417F-8C9F-34B94B028D4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0FD8EC0-DA73-425B-8A92-E5AEFD1E6D79}"/>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A826E6-0A02-4862-9B0F-62B48B36D5B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F5B241C-9B29-4653-819F-687147C5913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A351F9F-03E6-4691-AC68-5C62DE04DDD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385F43E-CE78-4CF4-B8A9-78FD0EE7B7B2}"/>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79FD502-E8EC-47E2-8B79-B6968A3A2F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364312-4711-40D4-8C9F-A06FD7097A7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C2EB0B2-A540-471A-9FE7-217E7D7002B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33513A8-413F-4E30-A35B-D489EFD44053}"/>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BD3B5A6-45CC-435C-8711-557ECC0F0288}"/>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57CD081-A760-48FA-8B14-EF8961E742D6}"/>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F29EB3F-E942-4C71-AB02-6EC082FD0EE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203923C-E245-405F-8A66-3F570340E184}"/>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0DAB4B-B0FE-4270-A1F6-BA5E9B7AC4B2}"/>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83D471-7D7A-40CD-9D41-EB764D7EC188}"/>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44A0256-B5CE-435C-AFBA-3B2ABDFEB3F1}"/>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1CAA17-8A11-4E14-B65C-605D7ACDC11D}"/>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AF5C2C-2333-4D0F-B512-DF3DF68A6AF4}"/>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E235DA4B-1D65-4C4B-884C-E0E2E47DD392}"/>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99A04072-7CD1-423C-AFF5-3FFA2B35DB64}"/>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9" name="Title Placeholder 1">
            <a:extLst>
              <a:ext uri="{FF2B5EF4-FFF2-40B4-BE49-F238E27FC236}">
                <a16:creationId xmlns:a16="http://schemas.microsoft.com/office/drawing/2014/main" id="{1FD6C9C8-0D43-4544-8C46-3B611967EEB3}"/>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pt-BR"/>
              <a:t>Clique para editar o título Mestre</a:t>
            </a:r>
            <a:endParaRPr lang="en-US"/>
          </a:p>
        </p:txBody>
      </p:sp>
      <p:sp>
        <p:nvSpPr>
          <p:cNvPr id="90" name="Text Placeholder 3">
            <a:extLst>
              <a:ext uri="{FF2B5EF4-FFF2-40B4-BE49-F238E27FC236}">
                <a16:creationId xmlns:a16="http://schemas.microsoft.com/office/drawing/2014/main" id="{DB8B41FC-5A8F-4199-95B2-A90C64B5243E}"/>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pic>
        <p:nvPicPr>
          <p:cNvPr id="91" name="NEW Brand Colors 2018">
            <a:extLst>
              <a:ext uri="{FF2B5EF4-FFF2-40B4-BE49-F238E27FC236}">
                <a16:creationId xmlns:a16="http://schemas.microsoft.com/office/drawing/2014/main" id="{4D0FA55F-170C-40B6-8618-3E8D59F7EB74}"/>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92" name="GRID" hidden="1">
            <a:extLst>
              <a:ext uri="{FF2B5EF4-FFF2-40B4-BE49-F238E27FC236}">
                <a16:creationId xmlns:a16="http://schemas.microsoft.com/office/drawing/2014/main" id="{1DFD5872-1398-4DA3-9C76-7C81A0C943EB}"/>
              </a:ext>
            </a:extLst>
          </p:cNvPr>
          <p:cNvGrpSpPr/>
          <p:nvPr/>
        </p:nvGrpSpPr>
        <p:grpSpPr>
          <a:xfrm>
            <a:off x="0" y="0"/>
            <a:ext cx="12192000" cy="6858000"/>
            <a:chOff x="0" y="0"/>
            <a:chExt cx="12192000" cy="6858000"/>
          </a:xfrm>
        </p:grpSpPr>
        <p:cxnSp>
          <p:nvCxnSpPr>
            <p:cNvPr id="93" name="Straight Connector 92">
              <a:extLst>
                <a:ext uri="{FF2B5EF4-FFF2-40B4-BE49-F238E27FC236}">
                  <a16:creationId xmlns:a16="http://schemas.microsoft.com/office/drawing/2014/main" id="{49B1BA48-8EF4-4ECA-BFC6-F7147C3F09D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EEA01C3-22A2-4C58-8B10-7BD8CE45179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D7EEB1B-3894-4B62-ACAB-E5618EF4319C}"/>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52BECD9-9162-459B-98DB-5FE0ACC2B68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139EB89-B961-4F70-B546-6852973CC090}"/>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6C8AC63-5DE5-41BC-9E3E-DED75595E10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FC91798-9E9A-4688-AC8B-12486B0C8E88}"/>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2DC2AD9-7547-4CE9-BB44-4748E0E51B6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46B47C2-34CC-4949-81D4-BA0305AEC5A0}"/>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C85E6CF-CB09-4E3A-A022-4D61EC395E1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E4D7B29-6918-4C9B-99C6-FEDF0CD5F28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7C98B21-DB83-46F1-90F1-841520489E7B}"/>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7DDDFB-865D-4BFD-AE52-7BAB80B4DFA9}"/>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6839A21-53DD-4A3F-929D-BB832B80D964}"/>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260E1F9-4D49-42FF-9773-68C86237EF5E}"/>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28087DE-58E8-4FB1-B17B-1B4800407B9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8B6284E-3BA0-41D4-AA8F-D773390D493E}"/>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C23985B-12C9-4620-832A-EA9ABEF2D4B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E39FD4C-73B5-48B4-9A2E-07EF9FD8BDA5}"/>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4426CA7-C1B2-4A88-A5BE-4559D0F457B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841E664-9BE9-482D-8E8E-C4C1580C727C}"/>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E8AAF66-C33D-4257-BFE1-B633E9424BD1}"/>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D9550D-E9BD-49C3-87A3-3F936D7639C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E8FE344-B8DE-4844-8516-BA1AF7297DE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D0691DD-E965-4314-95B1-799ACF84A96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29FF097-D0F3-45C4-A86C-D0315113A1DA}"/>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4938CCF-7C06-4C6F-9E88-CA72195B3932}"/>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F31DB004-7BB0-4955-B4EC-80E468B24820}"/>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85F189B-02FC-41C6-9A14-1F450024DD6A}"/>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793164C-8DA3-4288-BC99-121218D584F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29177A9-E124-440A-8976-6C0679648E8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405E976-2C5E-45BF-822D-F51FEB1046CC}"/>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BEE49FC-FE13-45E3-BA60-0BFF97D5F7F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BAB42E5-7172-4799-9F81-E9782F71A49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7" name=".64 square" hidden="1">
            <a:extLst>
              <a:ext uri="{FF2B5EF4-FFF2-40B4-BE49-F238E27FC236}">
                <a16:creationId xmlns:a16="http://schemas.microsoft.com/office/drawing/2014/main" id="{0AB42F50-C6A4-4D3A-9772-07221177C5C2}"/>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8" name=".32 square" hidden="1">
            <a:extLst>
              <a:ext uri="{FF2B5EF4-FFF2-40B4-BE49-F238E27FC236}">
                <a16:creationId xmlns:a16="http://schemas.microsoft.com/office/drawing/2014/main" id="{92D066B3-B1C8-4A72-8826-794309145DCB}"/>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74950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ransition>
    <p:fade/>
  </p:transition>
  <p:hf sldNum="0" hdr="0" ftr="0" dt="0"/>
  <p:txStyles>
    <p:titleStyle>
      <a:lvl1pPr algn="ctr"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96F069-3858-4F3F-93FC-B32C2BA0C7C4}"/>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pt-BR"/>
              <a:t>Clique para editar o título Mestre</a:t>
            </a:r>
            <a:endParaRPr lang="en-US"/>
          </a:p>
        </p:txBody>
      </p:sp>
      <p:sp>
        <p:nvSpPr>
          <p:cNvPr id="3" name="Text Placeholder 2">
            <a:extLst>
              <a:ext uri="{FF2B5EF4-FFF2-40B4-BE49-F238E27FC236}">
                <a16:creationId xmlns:a16="http://schemas.microsoft.com/office/drawing/2014/main" id="{EC3563BF-59F9-4762-94E4-C25F60AC24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a:extLst>
              <a:ext uri="{FF2B5EF4-FFF2-40B4-BE49-F238E27FC236}">
                <a16:creationId xmlns:a16="http://schemas.microsoft.com/office/drawing/2014/main" id="{E48F7805-04CF-4963-9309-34CE00660DA1}"/>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090161-8224-436E-9697-076F1D8F120C}" type="datetimeFigureOut">
              <a:rPr lang="en-US" smtClean="0"/>
              <a:t>2020-11-09</a:t>
            </a:fld>
            <a:endParaRPr lang="en-US"/>
          </a:p>
        </p:txBody>
      </p:sp>
      <p:sp>
        <p:nvSpPr>
          <p:cNvPr id="5" name="Footer Placeholder 4">
            <a:extLst>
              <a:ext uri="{FF2B5EF4-FFF2-40B4-BE49-F238E27FC236}">
                <a16:creationId xmlns:a16="http://schemas.microsoft.com/office/drawing/2014/main" id="{AF95D0D9-CDF3-4697-864B-2049013F884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342DC4-EFAB-4126-AB62-B4C72FF3987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D3882F-12A7-44E5-A720-F0805A4EC1C9}" type="slidenum">
              <a:rPr lang="en-US" smtClean="0"/>
              <a:t>‹nº›</a:t>
            </a:fld>
            <a:endParaRPr lang="en-US"/>
          </a:p>
        </p:txBody>
      </p:sp>
    </p:spTree>
    <p:extLst>
      <p:ext uri="{BB962C8B-B14F-4D97-AF65-F5344CB8AC3E}">
        <p14:creationId xmlns:p14="http://schemas.microsoft.com/office/powerpoint/2010/main" val="111099860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7"/>
            <a:ext cx="11655079"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4" y="1189182"/>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3" y="6437747"/>
            <a:ext cx="3859607" cy="133860"/>
          </a:xfrm>
          <a:prstGeom prst="rect">
            <a:avLst/>
          </a:prstGeom>
        </p:spPr>
        <p:txBody>
          <a:bodyPr vert="horz" lIns="0" tIns="0" rIns="91440" bIns="0" rtlCol="0" anchor="ctr"/>
          <a:lstStyle>
            <a:lvl1pPr marL="0" algn="l" defTabSz="914180" rtl="0" eaLnBrk="1" fontAlgn="auto" latinLnBrk="0" hangingPunct="1">
              <a:spcBef>
                <a:spcPts val="0"/>
              </a:spcBef>
              <a:spcAft>
                <a:spcPts val="0"/>
              </a:spcAft>
              <a:defRPr lang="en-US" sz="883" kern="1200">
                <a:solidFill>
                  <a:srgbClr val="505050"/>
                </a:solidFill>
                <a:latin typeface="+mn-lt"/>
                <a:ea typeface="+mn-ea"/>
                <a:cs typeface="+mn-cs"/>
              </a:defRPr>
            </a:lvl1pPr>
          </a:lstStyle>
          <a:p>
            <a:pPr>
              <a:defRPr/>
            </a:pPr>
            <a:r>
              <a:rPr lang="en-US"/>
              <a:t>Microsoft Confidential</a:t>
            </a:r>
          </a:p>
        </p:txBody>
      </p:sp>
      <p:sp>
        <p:nvSpPr>
          <p:cNvPr id="5" name="Slide Number Placeholder 4"/>
          <p:cNvSpPr>
            <a:spLocks noGrp="1"/>
          </p:cNvSpPr>
          <p:nvPr>
            <p:ph type="sldNum" sz="quarter" idx="4"/>
          </p:nvPr>
        </p:nvSpPr>
        <p:spPr>
          <a:xfrm>
            <a:off x="11367170" y="6437747"/>
            <a:ext cx="555597" cy="133860"/>
          </a:xfrm>
          <a:prstGeom prst="rect">
            <a:avLst/>
          </a:prstGeom>
        </p:spPr>
        <p:txBody>
          <a:bodyPr vert="horz" wrap="square" lIns="91440" tIns="0" rIns="0" bIns="0" numCol="1" anchor="ctr" anchorCtr="0" compatLnSpc="1">
            <a:prstTxWarp prst="textNoShape">
              <a:avLst/>
            </a:prstTxWarp>
          </a:bodyPr>
          <a:lstStyle>
            <a:lvl1pPr algn="r">
              <a:defRPr sz="883">
                <a:solidFill>
                  <a:srgbClr val="505050"/>
                </a:solidFill>
              </a:defRPr>
            </a:lvl1pPr>
          </a:lstStyle>
          <a:p>
            <a:pPr defTabSz="913318" fontAlgn="base">
              <a:spcBef>
                <a:spcPct val="0"/>
              </a:spcBef>
              <a:spcAft>
                <a:spcPct val="0"/>
              </a:spcAft>
              <a:defRPr/>
            </a:pPr>
            <a:fld id="{83758903-653A-7442-ACA2-36E6579F0BEB}" type="slidenum">
              <a:rPr lang="en-US" smtClean="0">
                <a:ea typeface="ＭＳ Ｐゴシック" charset="0"/>
              </a:rPr>
              <a:pPr defTabSz="913318" fontAlgn="base">
                <a:spcBef>
                  <a:spcPct val="0"/>
                </a:spcBef>
                <a:spcAft>
                  <a:spcPct val="0"/>
                </a:spcAft>
                <a:defRPr/>
              </a:pPr>
              <a:t>‹nº›</a:t>
            </a:fld>
            <a:endParaRPr lang="en-US">
              <a:ea typeface="ＭＳ Ｐゴシック" charset="0"/>
            </a:endParaRPr>
          </a:p>
        </p:txBody>
      </p:sp>
    </p:spTree>
    <p:extLst>
      <p:ext uri="{BB962C8B-B14F-4D97-AF65-F5344CB8AC3E}">
        <p14:creationId xmlns:p14="http://schemas.microsoft.com/office/powerpoint/2010/main" val="235083616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Lst>
  <p:transition>
    <p:fade/>
  </p:transition>
  <p:txStyles>
    <p:titleStyle>
      <a:lvl1pPr algn="l" defTabSz="913318" rtl="0" eaLnBrk="0" fontAlgn="base" hangingPunct="0">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18"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18"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18"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18"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1" algn="l" defTabSz="913318"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03" algn="l" defTabSz="913318"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02" algn="l" defTabSz="913318"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06" algn="l" defTabSz="913318"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76" indent="-336076" algn="l" defTabSz="913318"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74" indent="-236497" algn="l" defTabSz="913318"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78" indent="-224052" algn="l" defTabSz="913318"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28" indent="-224052" algn="l" defTabSz="913318"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79" indent="-224052" algn="l" defTabSz="913318"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993" indent="-228545" algn="l" defTabSz="91418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4" indent="-228545" algn="l" defTabSz="91418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3" indent="-228545" algn="l" defTabSz="91418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66" indent="-228545" algn="l" defTabSz="91418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80" rtl="0" eaLnBrk="1" latinLnBrk="0" hangingPunct="1">
        <a:defRPr sz="1765" kern="1200">
          <a:solidFill>
            <a:schemeClr val="tx1"/>
          </a:solidFill>
          <a:latin typeface="+mn-lt"/>
          <a:ea typeface="+mn-ea"/>
          <a:cs typeface="+mn-cs"/>
        </a:defRPr>
      </a:lvl1pPr>
      <a:lvl2pPr marL="457090" algn="l" defTabSz="914180" rtl="0" eaLnBrk="1" latinLnBrk="0" hangingPunct="1">
        <a:defRPr sz="1765" kern="1200">
          <a:solidFill>
            <a:schemeClr val="tx1"/>
          </a:solidFill>
          <a:latin typeface="+mn-lt"/>
          <a:ea typeface="+mn-ea"/>
          <a:cs typeface="+mn-cs"/>
        </a:defRPr>
      </a:lvl2pPr>
      <a:lvl3pPr marL="914180" algn="l" defTabSz="914180" rtl="0" eaLnBrk="1" latinLnBrk="0" hangingPunct="1">
        <a:defRPr sz="1765" kern="1200">
          <a:solidFill>
            <a:schemeClr val="tx1"/>
          </a:solidFill>
          <a:latin typeface="+mn-lt"/>
          <a:ea typeface="+mn-ea"/>
          <a:cs typeface="+mn-cs"/>
        </a:defRPr>
      </a:lvl3pPr>
      <a:lvl4pPr marL="1371268" algn="l" defTabSz="914180" rtl="0" eaLnBrk="1" latinLnBrk="0" hangingPunct="1">
        <a:defRPr sz="1765" kern="1200">
          <a:solidFill>
            <a:schemeClr val="tx1"/>
          </a:solidFill>
          <a:latin typeface="+mn-lt"/>
          <a:ea typeface="+mn-ea"/>
          <a:cs typeface="+mn-cs"/>
        </a:defRPr>
      </a:lvl4pPr>
      <a:lvl5pPr marL="1828360" algn="l" defTabSz="914180" rtl="0" eaLnBrk="1" latinLnBrk="0" hangingPunct="1">
        <a:defRPr sz="1765" kern="1200">
          <a:solidFill>
            <a:schemeClr val="tx1"/>
          </a:solidFill>
          <a:latin typeface="+mn-lt"/>
          <a:ea typeface="+mn-ea"/>
          <a:cs typeface="+mn-cs"/>
        </a:defRPr>
      </a:lvl5pPr>
      <a:lvl6pPr marL="2285450" algn="l" defTabSz="914180" rtl="0" eaLnBrk="1" latinLnBrk="0" hangingPunct="1">
        <a:defRPr sz="1765" kern="1200">
          <a:solidFill>
            <a:schemeClr val="tx1"/>
          </a:solidFill>
          <a:latin typeface="+mn-lt"/>
          <a:ea typeface="+mn-ea"/>
          <a:cs typeface="+mn-cs"/>
        </a:defRPr>
      </a:lvl6pPr>
      <a:lvl7pPr marL="2742538" algn="l" defTabSz="914180" rtl="0" eaLnBrk="1" latinLnBrk="0" hangingPunct="1">
        <a:defRPr sz="1765" kern="1200">
          <a:solidFill>
            <a:schemeClr val="tx1"/>
          </a:solidFill>
          <a:latin typeface="+mn-lt"/>
          <a:ea typeface="+mn-ea"/>
          <a:cs typeface="+mn-cs"/>
        </a:defRPr>
      </a:lvl7pPr>
      <a:lvl8pPr marL="3199628" algn="l" defTabSz="914180" rtl="0" eaLnBrk="1" latinLnBrk="0" hangingPunct="1">
        <a:defRPr sz="1765" kern="1200">
          <a:solidFill>
            <a:schemeClr val="tx1"/>
          </a:solidFill>
          <a:latin typeface="+mn-lt"/>
          <a:ea typeface="+mn-ea"/>
          <a:cs typeface="+mn-cs"/>
        </a:defRPr>
      </a:lvl8pPr>
      <a:lvl9pPr marL="3656719" algn="l" defTabSz="914180"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C320E6-D06C-4BE1-B642-61B09DAAC4D0}" type="datetimeFigureOut">
              <a:rPr lang="en-US" smtClean="0"/>
              <a:t>2020-11-09</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BE9249-D387-427E-92C7-014229F209B0}" type="slidenum">
              <a:rPr lang="en-US" smtClean="0"/>
              <a:t>‹nº›</a:t>
            </a:fld>
            <a:endParaRPr lang="en-US"/>
          </a:p>
        </p:txBody>
      </p:sp>
    </p:spTree>
    <p:extLst>
      <p:ext uri="{BB962C8B-B14F-4D97-AF65-F5344CB8AC3E}">
        <p14:creationId xmlns:p14="http://schemas.microsoft.com/office/powerpoint/2010/main" val="217459086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779" r:id="rId36"/>
    <p:sldLayoutId id="2147483780" r:id="rId37"/>
    <p:sldLayoutId id="2147483781" r:id="rId38"/>
    <p:sldLayoutId id="2147483782" r:id="rId39"/>
    <p:sldLayoutId id="2147483783" r:id="rId40"/>
    <p:sldLayoutId id="2147483784" r:id="rId41"/>
    <p:sldLayoutId id="2147483785" r:id="rId42"/>
    <p:sldLayoutId id="2147483786" r:id="rId43"/>
    <p:sldLayoutId id="2147483787" r:id="rId44"/>
    <p:sldLayoutId id="2147483788" r:id="rId45"/>
    <p:sldLayoutId id="2147483789" r:id="rId46"/>
    <p:sldLayoutId id="2147483790" r:id="rId47"/>
    <p:sldLayoutId id="2147483791" r:id="rId48"/>
    <p:sldLayoutId id="2147483792" r:id="rId49"/>
    <p:sldLayoutId id="2147483793" r:id="rId50"/>
    <p:sldLayoutId id="2147483794" r:id="rId51"/>
    <p:sldLayoutId id="2147484016" r:id="rId52"/>
    <p:sldLayoutId id="2147484017" r:id="rId53"/>
    <p:sldLayoutId id="2147484018" r:id="rId54"/>
    <p:sldLayoutId id="2147484019" r:id="rId55"/>
    <p:sldLayoutId id="2147484043" r:id="rId56"/>
    <p:sldLayoutId id="2147484044" r:id="rId57"/>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pt-BR"/>
              <a:t>Clique para editar o título Mestre</a:t>
            </a:r>
            <a:endParaRPr lang="en-US"/>
          </a:p>
        </p:txBody>
      </p:sp>
      <p:sp>
        <p:nvSpPr>
          <p:cNvPr id="4" name="Text Placeholder 3"/>
          <p:cNvSpPr>
            <a:spLocks noGrp="1"/>
          </p:cNvSpPr>
          <p:nvPr>
            <p:ph type="body" idx="1"/>
          </p:nvPr>
        </p:nvSpPr>
        <p:spPr>
          <a:xfrm>
            <a:off x="269242" y="1189179"/>
            <a:ext cx="11653521" cy="2376035"/>
          </a:xfrm>
          <a:prstGeom prst="rect">
            <a:avLst/>
          </a:prstGeom>
        </p:spPr>
        <p:txBody>
          <a:bodyPr vert="horz" wrap="square" lIns="146304" tIns="91440" rIns="146304" bIns="91440" rtlCol="0">
            <a:sp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pic>
        <p:nvPicPr>
          <p:cNvPr id="5" name="Picture 4"/>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1214858720"/>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Lst>
  <p:transition>
    <p:fade/>
  </p:transition>
  <p:hf hdr="0" ftr="0" dt="0"/>
  <p:txStyles>
    <p:titleStyle>
      <a:lvl1pPr algn="l" defTabSz="914192"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512">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pt-BR"/>
              <a:t>Clique para editar o título Mestre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pic>
        <p:nvPicPr>
          <p:cNvPr id="5" name="Picture 4"/>
          <p:cNvPicPr>
            <a:picLocks noChangeAspect="1"/>
          </p:cNvPicPr>
          <p:nvPr/>
        </p:nvPicPr>
        <p:blipFill>
          <a:blip r:embed="rId26"/>
          <a:stretch>
            <a:fillRect/>
          </a:stretch>
        </p:blipFill>
        <p:spPr>
          <a:xfrm rot="5400000">
            <a:off x="9187081" y="3012391"/>
            <a:ext cx="6858623" cy="833218"/>
          </a:xfrm>
          <a:prstGeom prst="rect">
            <a:avLst/>
          </a:prstGeom>
        </p:spPr>
      </p:pic>
    </p:spTree>
    <p:extLst>
      <p:ext uri="{BB962C8B-B14F-4D97-AF65-F5344CB8AC3E}">
        <p14:creationId xmlns:p14="http://schemas.microsoft.com/office/powerpoint/2010/main" val="724178725"/>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Lst>
  <p:transition>
    <p:fade/>
  </p:transition>
  <p:txStyles>
    <p:titleStyle>
      <a:lvl1pPr algn="l" defTabSz="896181" rtl="0" eaLnBrk="1" latinLnBrk="0" hangingPunct="1">
        <a:lnSpc>
          <a:spcPct val="90000"/>
        </a:lnSpc>
        <a:spcBef>
          <a:spcPct val="0"/>
        </a:spcBef>
        <a:buNone/>
        <a:defRPr lang="en-US" sz="4611"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460" marR="0" indent="-329460" algn="l" defTabSz="896181" rtl="0" eaLnBrk="1" fontAlgn="auto" latinLnBrk="0" hangingPunct="1">
        <a:lnSpc>
          <a:spcPct val="90000"/>
        </a:lnSpc>
        <a:spcBef>
          <a:spcPct val="20000"/>
        </a:spcBef>
        <a:spcAft>
          <a:spcPts val="0"/>
        </a:spcAft>
        <a:buClrTx/>
        <a:buSzPct val="90000"/>
        <a:buFont typeface="Arial" pitchFamily="34" charset="0"/>
        <a:buChar char="•"/>
        <a:tabLst/>
        <a:defRPr sz="3843" kern="1200" spc="0" baseline="0">
          <a:gradFill>
            <a:gsLst>
              <a:gs pos="1250">
                <a:schemeClr val="tx1"/>
              </a:gs>
              <a:gs pos="100000">
                <a:schemeClr val="tx1"/>
              </a:gs>
            </a:gsLst>
            <a:lin ang="5400000" scaled="0"/>
          </a:gradFill>
          <a:latin typeface="+mj-lt"/>
          <a:ea typeface="+mn-ea"/>
          <a:cs typeface="+mn-cs"/>
        </a:defRPr>
      </a:lvl1pPr>
      <a:lvl2pPr marL="561301" marR="0" indent="-231842" algn="l" defTabSz="896181"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739" marR="0" indent="-219640" algn="l" defTabSz="896181" rtl="0" eaLnBrk="1" fontAlgn="auto" latinLnBrk="0" hangingPunct="1">
        <a:lnSpc>
          <a:spcPct val="90000"/>
        </a:lnSpc>
        <a:spcBef>
          <a:spcPct val="20000"/>
        </a:spcBef>
        <a:spcAft>
          <a:spcPts val="0"/>
        </a:spcAft>
        <a:buClrTx/>
        <a:buSzPct val="90000"/>
        <a:buFont typeface="Arial" pitchFamily="34" charset="0"/>
        <a:buChar char="•"/>
        <a:tabLst/>
        <a:defRPr sz="1921" kern="1200" spc="0" baseline="0">
          <a:gradFill>
            <a:gsLst>
              <a:gs pos="1250">
                <a:schemeClr val="tx1"/>
              </a:gs>
              <a:gs pos="100000">
                <a:schemeClr val="tx1"/>
              </a:gs>
            </a:gsLst>
            <a:lin ang="5400000" scaled="0"/>
          </a:gradFill>
          <a:latin typeface="+mn-lt"/>
          <a:ea typeface="+mn-ea"/>
          <a:cs typeface="+mn-cs"/>
        </a:defRPr>
      </a:lvl3pPr>
      <a:lvl4pPr marL="988380" marR="0" indent="-219640" algn="l" defTabSz="896181" rtl="0" eaLnBrk="1" fontAlgn="auto" latinLnBrk="0" hangingPunct="1">
        <a:lnSpc>
          <a:spcPct val="90000"/>
        </a:lnSpc>
        <a:spcBef>
          <a:spcPct val="20000"/>
        </a:spcBef>
        <a:spcAft>
          <a:spcPts val="0"/>
        </a:spcAft>
        <a:buClrTx/>
        <a:buSzPct val="90000"/>
        <a:buFont typeface="Arial" pitchFamily="34" charset="0"/>
        <a:buChar char="•"/>
        <a:tabLst/>
        <a:defRPr sz="1729" kern="1200" spc="0" baseline="0">
          <a:gradFill>
            <a:gsLst>
              <a:gs pos="1250">
                <a:schemeClr val="tx1"/>
              </a:gs>
              <a:gs pos="100000">
                <a:schemeClr val="tx1"/>
              </a:gs>
            </a:gsLst>
            <a:lin ang="5400000" scaled="0"/>
          </a:gradFill>
          <a:latin typeface="+mn-lt"/>
          <a:ea typeface="+mn-ea"/>
          <a:cs typeface="+mn-cs"/>
        </a:defRPr>
      </a:lvl4pPr>
      <a:lvl5pPr marL="1208018" marR="0" indent="-219640" algn="l" defTabSz="896181" rtl="0" eaLnBrk="1" fontAlgn="auto" latinLnBrk="0" hangingPunct="1">
        <a:lnSpc>
          <a:spcPct val="90000"/>
        </a:lnSpc>
        <a:spcBef>
          <a:spcPct val="20000"/>
        </a:spcBef>
        <a:spcAft>
          <a:spcPts val="0"/>
        </a:spcAft>
        <a:buClrTx/>
        <a:buSzPct val="90000"/>
        <a:buFont typeface="Arial" pitchFamily="34" charset="0"/>
        <a:buChar char="•"/>
        <a:tabLst/>
        <a:defRPr sz="1729" kern="1200" spc="0" baseline="0">
          <a:gradFill>
            <a:gsLst>
              <a:gs pos="1250">
                <a:schemeClr val="tx1"/>
              </a:gs>
              <a:gs pos="100000">
                <a:schemeClr val="tx1"/>
              </a:gs>
            </a:gsLst>
            <a:lin ang="5400000" scaled="0"/>
          </a:gradFill>
          <a:latin typeface="+mn-lt"/>
          <a:ea typeface="+mn-ea"/>
          <a:cs typeface="+mn-cs"/>
        </a:defRPr>
      </a:lvl5pPr>
      <a:lvl6pPr marL="2464500" indent="-224046" algn="l" defTabSz="896181" rtl="0" eaLnBrk="1" latinLnBrk="0" hangingPunct="1">
        <a:spcBef>
          <a:spcPct val="20000"/>
        </a:spcBef>
        <a:buFont typeface="Arial" pitchFamily="34" charset="0"/>
        <a:buChar char="•"/>
        <a:defRPr sz="1921" kern="1200">
          <a:solidFill>
            <a:schemeClr val="tx1"/>
          </a:solidFill>
          <a:latin typeface="+mn-lt"/>
          <a:ea typeface="+mn-ea"/>
          <a:cs typeface="+mn-cs"/>
        </a:defRPr>
      </a:lvl6pPr>
      <a:lvl7pPr marL="2912592" indent="-224046" algn="l" defTabSz="896181" rtl="0" eaLnBrk="1" latinLnBrk="0" hangingPunct="1">
        <a:spcBef>
          <a:spcPct val="20000"/>
        </a:spcBef>
        <a:buFont typeface="Arial" pitchFamily="34" charset="0"/>
        <a:buChar char="•"/>
        <a:defRPr sz="1921" kern="1200">
          <a:solidFill>
            <a:schemeClr val="tx1"/>
          </a:solidFill>
          <a:latin typeface="+mn-lt"/>
          <a:ea typeface="+mn-ea"/>
          <a:cs typeface="+mn-cs"/>
        </a:defRPr>
      </a:lvl7pPr>
      <a:lvl8pPr marL="3360682" indent="-224046" algn="l" defTabSz="896181" rtl="0" eaLnBrk="1" latinLnBrk="0" hangingPunct="1">
        <a:spcBef>
          <a:spcPct val="20000"/>
        </a:spcBef>
        <a:buFont typeface="Arial" pitchFamily="34" charset="0"/>
        <a:buChar char="•"/>
        <a:defRPr sz="1921" kern="1200">
          <a:solidFill>
            <a:schemeClr val="tx1"/>
          </a:solidFill>
          <a:latin typeface="+mn-lt"/>
          <a:ea typeface="+mn-ea"/>
          <a:cs typeface="+mn-cs"/>
        </a:defRPr>
      </a:lvl8pPr>
      <a:lvl9pPr marL="3808774" indent="-224046" algn="l" defTabSz="896181" rtl="0" eaLnBrk="1" latinLnBrk="0" hangingPunct="1">
        <a:spcBef>
          <a:spcPct val="20000"/>
        </a:spcBef>
        <a:buFont typeface="Arial" pitchFamily="34" charset="0"/>
        <a:buChar char="•"/>
        <a:defRPr sz="1921" kern="1200">
          <a:solidFill>
            <a:schemeClr val="tx1"/>
          </a:solidFill>
          <a:latin typeface="+mn-lt"/>
          <a:ea typeface="+mn-ea"/>
          <a:cs typeface="+mn-cs"/>
        </a:defRPr>
      </a:lvl9pPr>
    </p:bodyStyle>
    <p:otherStyle>
      <a:defPPr>
        <a:defRPr lang="en-US"/>
      </a:defPPr>
      <a:lvl1pPr marL="0" algn="l" defTabSz="896181" rtl="0" eaLnBrk="1" latinLnBrk="0" hangingPunct="1">
        <a:defRPr sz="1729" kern="1200">
          <a:solidFill>
            <a:schemeClr val="tx1"/>
          </a:solidFill>
          <a:latin typeface="+mn-lt"/>
          <a:ea typeface="+mn-ea"/>
          <a:cs typeface="+mn-cs"/>
        </a:defRPr>
      </a:lvl1pPr>
      <a:lvl2pPr marL="448090" algn="l" defTabSz="896181" rtl="0" eaLnBrk="1" latinLnBrk="0" hangingPunct="1">
        <a:defRPr sz="1729" kern="1200">
          <a:solidFill>
            <a:schemeClr val="tx1"/>
          </a:solidFill>
          <a:latin typeface="+mn-lt"/>
          <a:ea typeface="+mn-ea"/>
          <a:cs typeface="+mn-cs"/>
        </a:defRPr>
      </a:lvl2pPr>
      <a:lvl3pPr marL="896181" algn="l" defTabSz="896181" rtl="0" eaLnBrk="1" latinLnBrk="0" hangingPunct="1">
        <a:defRPr sz="1729" kern="1200">
          <a:solidFill>
            <a:schemeClr val="tx1"/>
          </a:solidFill>
          <a:latin typeface="+mn-lt"/>
          <a:ea typeface="+mn-ea"/>
          <a:cs typeface="+mn-cs"/>
        </a:defRPr>
      </a:lvl3pPr>
      <a:lvl4pPr marL="1344272" algn="l" defTabSz="896181" rtl="0" eaLnBrk="1" latinLnBrk="0" hangingPunct="1">
        <a:defRPr sz="1729" kern="1200">
          <a:solidFill>
            <a:schemeClr val="tx1"/>
          </a:solidFill>
          <a:latin typeface="+mn-lt"/>
          <a:ea typeface="+mn-ea"/>
          <a:cs typeface="+mn-cs"/>
        </a:defRPr>
      </a:lvl4pPr>
      <a:lvl5pPr marL="1792364" algn="l" defTabSz="896181" rtl="0" eaLnBrk="1" latinLnBrk="0" hangingPunct="1">
        <a:defRPr sz="1729" kern="1200">
          <a:solidFill>
            <a:schemeClr val="tx1"/>
          </a:solidFill>
          <a:latin typeface="+mn-lt"/>
          <a:ea typeface="+mn-ea"/>
          <a:cs typeface="+mn-cs"/>
        </a:defRPr>
      </a:lvl5pPr>
      <a:lvl6pPr marL="2240455" algn="l" defTabSz="896181" rtl="0" eaLnBrk="1" latinLnBrk="0" hangingPunct="1">
        <a:defRPr sz="1729" kern="1200">
          <a:solidFill>
            <a:schemeClr val="tx1"/>
          </a:solidFill>
          <a:latin typeface="+mn-lt"/>
          <a:ea typeface="+mn-ea"/>
          <a:cs typeface="+mn-cs"/>
        </a:defRPr>
      </a:lvl6pPr>
      <a:lvl7pPr marL="2688545" algn="l" defTabSz="896181" rtl="0" eaLnBrk="1" latinLnBrk="0" hangingPunct="1">
        <a:defRPr sz="1729" kern="1200">
          <a:solidFill>
            <a:schemeClr val="tx1"/>
          </a:solidFill>
          <a:latin typeface="+mn-lt"/>
          <a:ea typeface="+mn-ea"/>
          <a:cs typeface="+mn-cs"/>
        </a:defRPr>
      </a:lvl7pPr>
      <a:lvl8pPr marL="3136636" algn="l" defTabSz="896181" rtl="0" eaLnBrk="1" latinLnBrk="0" hangingPunct="1">
        <a:defRPr sz="1729" kern="1200">
          <a:solidFill>
            <a:schemeClr val="tx1"/>
          </a:solidFill>
          <a:latin typeface="+mn-lt"/>
          <a:ea typeface="+mn-ea"/>
          <a:cs typeface="+mn-cs"/>
        </a:defRPr>
      </a:lvl8pPr>
      <a:lvl9pPr marL="3584729" algn="l" defTabSz="896181" rtl="0" eaLnBrk="1" latinLnBrk="0" hangingPunct="1">
        <a:defRPr sz="172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pt-BR"/>
              <a:t>Clique para editar o título Mestre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3023572493"/>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 id="2147483863" r:id="rId19"/>
    <p:sldLayoutId id="2147483864" r:id="rId20"/>
    <p:sldLayoutId id="2147483865" r:id="rId21"/>
    <p:sldLayoutId id="2147483866" r:id="rId22"/>
    <p:sldLayoutId id="2147483867" r:id="rId23"/>
    <p:sldLayoutId id="2147483868" r:id="rId24"/>
  </p:sldLayoutIdLst>
  <p:transition>
    <p:fade/>
  </p:transition>
  <p:txStyles>
    <p:titleStyle>
      <a:lvl1pPr algn="l" defTabSz="913632" rtl="0" eaLnBrk="1" latinLnBrk="0" hangingPunct="1">
        <a:lnSpc>
          <a:spcPct val="90000"/>
        </a:lnSpc>
        <a:spcBef>
          <a:spcPct val="0"/>
        </a:spcBef>
        <a:buNone/>
        <a:defRPr lang="en-US" sz="47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874" marR="0" indent="-335874" algn="l" defTabSz="913632"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231" marR="0" indent="-236356" algn="l" defTabSz="913632"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708" marR="0" indent="-223916" algn="l" defTabSz="913632"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624" marR="0" indent="-223916" algn="l" defTabSz="913632"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540" marR="0" indent="-223916" algn="l" defTabSz="913632"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2487" indent="-228408" algn="l" defTabSz="913632"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303" indent="-228408" algn="l" defTabSz="913632"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120" indent="-228408" algn="l" defTabSz="913632"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2937" indent="-228408" algn="l" defTabSz="913632"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632" rtl="0" eaLnBrk="1" latinLnBrk="0" hangingPunct="1">
        <a:defRPr sz="1763" kern="1200">
          <a:solidFill>
            <a:schemeClr val="tx1"/>
          </a:solidFill>
          <a:latin typeface="+mn-lt"/>
          <a:ea typeface="+mn-ea"/>
          <a:cs typeface="+mn-cs"/>
        </a:defRPr>
      </a:lvl1pPr>
      <a:lvl2pPr marL="456816" algn="l" defTabSz="913632" rtl="0" eaLnBrk="1" latinLnBrk="0" hangingPunct="1">
        <a:defRPr sz="1763" kern="1200">
          <a:solidFill>
            <a:schemeClr val="tx1"/>
          </a:solidFill>
          <a:latin typeface="+mn-lt"/>
          <a:ea typeface="+mn-ea"/>
          <a:cs typeface="+mn-cs"/>
        </a:defRPr>
      </a:lvl2pPr>
      <a:lvl3pPr marL="913632" algn="l" defTabSz="913632" rtl="0" eaLnBrk="1" latinLnBrk="0" hangingPunct="1">
        <a:defRPr sz="1763" kern="1200">
          <a:solidFill>
            <a:schemeClr val="tx1"/>
          </a:solidFill>
          <a:latin typeface="+mn-lt"/>
          <a:ea typeface="+mn-ea"/>
          <a:cs typeface="+mn-cs"/>
        </a:defRPr>
      </a:lvl3pPr>
      <a:lvl4pPr marL="1370448" algn="l" defTabSz="913632" rtl="0" eaLnBrk="1" latinLnBrk="0" hangingPunct="1">
        <a:defRPr sz="1763" kern="1200">
          <a:solidFill>
            <a:schemeClr val="tx1"/>
          </a:solidFill>
          <a:latin typeface="+mn-lt"/>
          <a:ea typeface="+mn-ea"/>
          <a:cs typeface="+mn-cs"/>
        </a:defRPr>
      </a:lvl4pPr>
      <a:lvl5pPr marL="1827264" algn="l" defTabSz="913632" rtl="0" eaLnBrk="1" latinLnBrk="0" hangingPunct="1">
        <a:defRPr sz="1763" kern="1200">
          <a:solidFill>
            <a:schemeClr val="tx1"/>
          </a:solidFill>
          <a:latin typeface="+mn-lt"/>
          <a:ea typeface="+mn-ea"/>
          <a:cs typeface="+mn-cs"/>
        </a:defRPr>
      </a:lvl5pPr>
      <a:lvl6pPr marL="2284080" algn="l" defTabSz="913632" rtl="0" eaLnBrk="1" latinLnBrk="0" hangingPunct="1">
        <a:defRPr sz="1763" kern="1200">
          <a:solidFill>
            <a:schemeClr val="tx1"/>
          </a:solidFill>
          <a:latin typeface="+mn-lt"/>
          <a:ea typeface="+mn-ea"/>
          <a:cs typeface="+mn-cs"/>
        </a:defRPr>
      </a:lvl6pPr>
      <a:lvl7pPr marL="2740895" algn="l" defTabSz="913632" rtl="0" eaLnBrk="1" latinLnBrk="0" hangingPunct="1">
        <a:defRPr sz="1763" kern="1200">
          <a:solidFill>
            <a:schemeClr val="tx1"/>
          </a:solidFill>
          <a:latin typeface="+mn-lt"/>
          <a:ea typeface="+mn-ea"/>
          <a:cs typeface="+mn-cs"/>
        </a:defRPr>
      </a:lvl7pPr>
      <a:lvl8pPr marL="3197712" algn="l" defTabSz="913632" rtl="0" eaLnBrk="1" latinLnBrk="0" hangingPunct="1">
        <a:defRPr sz="1763" kern="1200">
          <a:solidFill>
            <a:schemeClr val="tx1"/>
          </a:solidFill>
          <a:latin typeface="+mn-lt"/>
          <a:ea typeface="+mn-ea"/>
          <a:cs typeface="+mn-cs"/>
        </a:defRPr>
      </a:lvl8pPr>
      <a:lvl9pPr marL="3654528" algn="l" defTabSz="913632" rtl="0" eaLnBrk="1" latinLnBrk="0" hangingPunct="1">
        <a:defRPr sz="176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pt-BR"/>
              <a:t>Clique para editar o título Mestre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2794573036"/>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 id="2147483897" r:id="rId28"/>
    <p:sldLayoutId id="2147483898" r:id="rId2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image" Target="../media/image111.png"/><Relationship Id="rId1" Type="http://schemas.openxmlformats.org/officeDocument/2006/relationships/slideLayout" Target="../slideLayouts/slideLayout81.xml"/></Relationships>
</file>

<file path=ppt/slides/_rels/slide1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xml"/><Relationship Id="rId1" Type="http://schemas.openxmlformats.org/officeDocument/2006/relationships/slideLayout" Target="../slideLayouts/slideLayout91.xml"/><Relationship Id="rId4" Type="http://schemas.openxmlformats.org/officeDocument/2006/relationships/hyperlink" Target="https://azure.microsoft.com/pricing/details/app-service/plan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9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xml"/><Relationship Id="rId1" Type="http://schemas.openxmlformats.org/officeDocument/2006/relationships/slideLayout" Target="../slideLayouts/slideLayout9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3.png"/><Relationship Id="rId1" Type="http://schemas.openxmlformats.org/officeDocument/2006/relationships/slideLayout" Target="../slideLayouts/slideLayout9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tiff"/><Relationship Id="rId1" Type="http://schemas.openxmlformats.org/officeDocument/2006/relationships/slideLayout" Target="../slideLayouts/slideLayout81.xml"/></Relationships>
</file>

<file path=ppt/slides/_rels/slide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9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13.png"/><Relationship Id="rId1" Type="http://schemas.openxmlformats.org/officeDocument/2006/relationships/slideLayout" Target="../slideLayouts/slideLayout9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4.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13.xml"/></Relationships>
</file>

<file path=ppt/slides/_rels/slide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tiff"/><Relationship Id="rId1" Type="http://schemas.openxmlformats.org/officeDocument/2006/relationships/slideLayout" Target="../slideLayouts/slideLayout81.xml"/></Relationships>
</file>

<file path=ppt/slides/_rels/slide2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6.png"/><Relationship Id="rId7" Type="http://schemas.openxmlformats.org/officeDocument/2006/relationships/image" Target="../media/image129.png"/><Relationship Id="rId12" Type="http://schemas.openxmlformats.org/officeDocument/2006/relationships/image" Target="../media/image134.png"/><Relationship Id="rId2" Type="http://schemas.openxmlformats.org/officeDocument/2006/relationships/image" Target="../media/image113.png"/><Relationship Id="rId1" Type="http://schemas.openxmlformats.org/officeDocument/2006/relationships/slideLayout" Target="../slideLayouts/slideLayout91.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2.png"/><Relationship Id="rId9" Type="http://schemas.openxmlformats.org/officeDocument/2006/relationships/image" Target="../media/image131.png"/></Relationships>
</file>

<file path=ppt/slides/_rels/slide2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xml"/><Relationship Id="rId1" Type="http://schemas.openxmlformats.org/officeDocument/2006/relationships/slideLayout" Target="../slideLayouts/slideLayout90.xml"/></Relationships>
</file>

<file path=ppt/slides/_rels/slide28.xml.rels><?xml version="1.0" encoding="UTF-8" standalone="yes"?>
<Relationships xmlns="http://schemas.openxmlformats.org/package/2006/relationships"><Relationship Id="rId8" Type="http://schemas.openxmlformats.org/officeDocument/2006/relationships/image" Target="../media/image141.tiff"/><Relationship Id="rId13" Type="http://schemas.openxmlformats.org/officeDocument/2006/relationships/image" Target="../media/image146.png"/><Relationship Id="rId3" Type="http://schemas.openxmlformats.org/officeDocument/2006/relationships/image" Target="../media/image136.emf"/><Relationship Id="rId7" Type="http://schemas.openxmlformats.org/officeDocument/2006/relationships/image" Target="../media/image140.png"/><Relationship Id="rId12" Type="http://schemas.openxmlformats.org/officeDocument/2006/relationships/image" Target="../media/image145.emf"/><Relationship Id="rId2" Type="http://schemas.openxmlformats.org/officeDocument/2006/relationships/notesSlide" Target="../notesSlides/notesSlide6.xml"/><Relationship Id="rId1" Type="http://schemas.openxmlformats.org/officeDocument/2006/relationships/slideLayout" Target="../slideLayouts/slideLayout92.xml"/><Relationship Id="rId6" Type="http://schemas.openxmlformats.org/officeDocument/2006/relationships/image" Target="../media/image139.png"/><Relationship Id="rId11" Type="http://schemas.openxmlformats.org/officeDocument/2006/relationships/image" Target="../media/image144.emf"/><Relationship Id="rId5" Type="http://schemas.openxmlformats.org/officeDocument/2006/relationships/image" Target="../media/image138.emf"/><Relationship Id="rId10" Type="http://schemas.openxmlformats.org/officeDocument/2006/relationships/image" Target="../media/image143.tiff"/><Relationship Id="rId4" Type="http://schemas.openxmlformats.org/officeDocument/2006/relationships/image" Target="../media/image137.emf"/><Relationship Id="rId9" Type="http://schemas.openxmlformats.org/officeDocument/2006/relationships/image" Target="../media/image142.png"/><Relationship Id="rId14" Type="http://schemas.openxmlformats.org/officeDocument/2006/relationships/image" Target="../media/image1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tiff"/><Relationship Id="rId1" Type="http://schemas.openxmlformats.org/officeDocument/2006/relationships/slideLayout" Target="../slideLayouts/slideLayout8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113.png"/></Relationships>
</file>

<file path=ppt/slides/_rels/slide3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3.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4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xml"/><Relationship Id="rId1" Type="http://schemas.openxmlformats.org/officeDocument/2006/relationships/slideLayout" Target="../slideLayouts/slideLayout94.xml"/><Relationship Id="rId4"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tiff"/><Relationship Id="rId1" Type="http://schemas.openxmlformats.org/officeDocument/2006/relationships/slideLayout" Target="../slideLayouts/slideLayout8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41.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93.xml"/></Relationships>
</file>

<file path=ppt/slides/_rels/slide4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tiff"/><Relationship Id="rId1" Type="http://schemas.openxmlformats.org/officeDocument/2006/relationships/slideLayout" Target="../slideLayouts/slideLayout8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4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xml"/><Relationship Id="rId1" Type="http://schemas.openxmlformats.org/officeDocument/2006/relationships/slideLayout" Target="../slideLayouts/slideLayout92.xml"/><Relationship Id="rId5" Type="http://schemas.openxmlformats.org/officeDocument/2006/relationships/image" Target="../media/image152.png"/><Relationship Id="rId4" Type="http://schemas.openxmlformats.org/officeDocument/2006/relationships/image" Target="../media/image151.emf"/></Relationships>
</file>

<file path=ppt/slides/_rels/slide4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4.xml"/><Relationship Id="rId1" Type="http://schemas.openxmlformats.org/officeDocument/2006/relationships/slideLayout" Target="../slideLayouts/slideLayout92.xml"/></Relationships>
</file>

<file path=ppt/slides/_rels/slide4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svg"/><Relationship Id="rId7" Type="http://schemas.openxmlformats.org/officeDocument/2006/relationships/image" Target="../media/image159.svg"/><Relationship Id="rId2" Type="http://schemas.openxmlformats.org/officeDocument/2006/relationships/image" Target="../media/image154.png"/><Relationship Id="rId1" Type="http://schemas.openxmlformats.org/officeDocument/2006/relationships/slideLayout" Target="../slideLayouts/slideLayout96.xml"/><Relationship Id="rId6" Type="http://schemas.openxmlformats.org/officeDocument/2006/relationships/image" Target="../media/image158.png"/><Relationship Id="rId11" Type="http://schemas.openxmlformats.org/officeDocument/2006/relationships/image" Target="../media/image163.svg"/><Relationship Id="rId5" Type="http://schemas.openxmlformats.org/officeDocument/2006/relationships/image" Target="../media/image157.sv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svg"/></Relationships>
</file>

<file path=ppt/slides/_rels/slide48.xml.rels><?xml version="1.0" encoding="UTF-8" standalone="yes"?>
<Relationships xmlns="http://schemas.openxmlformats.org/package/2006/relationships"><Relationship Id="rId8" Type="http://schemas.openxmlformats.org/officeDocument/2006/relationships/image" Target="../media/image170.svg"/><Relationship Id="rId13" Type="http://schemas.openxmlformats.org/officeDocument/2006/relationships/image" Target="../media/image175.png"/><Relationship Id="rId18" Type="http://schemas.openxmlformats.org/officeDocument/2006/relationships/image" Target="../media/image180.svg"/><Relationship Id="rId26" Type="http://schemas.openxmlformats.org/officeDocument/2006/relationships/image" Target="../media/image188.png"/><Relationship Id="rId3" Type="http://schemas.openxmlformats.org/officeDocument/2006/relationships/image" Target="../media/image165.png"/><Relationship Id="rId21" Type="http://schemas.openxmlformats.org/officeDocument/2006/relationships/image" Target="../media/image183.svg"/><Relationship Id="rId7" Type="http://schemas.openxmlformats.org/officeDocument/2006/relationships/image" Target="../media/image169.png"/><Relationship Id="rId12" Type="http://schemas.openxmlformats.org/officeDocument/2006/relationships/image" Target="../media/image174.svg"/><Relationship Id="rId17" Type="http://schemas.openxmlformats.org/officeDocument/2006/relationships/image" Target="../media/image179.png"/><Relationship Id="rId25" Type="http://schemas.openxmlformats.org/officeDocument/2006/relationships/image" Target="../media/image187.svg"/><Relationship Id="rId2" Type="http://schemas.openxmlformats.org/officeDocument/2006/relationships/image" Target="../media/image164.png"/><Relationship Id="rId16" Type="http://schemas.openxmlformats.org/officeDocument/2006/relationships/image" Target="../media/image178.svg"/><Relationship Id="rId20" Type="http://schemas.openxmlformats.org/officeDocument/2006/relationships/image" Target="../media/image182.png"/><Relationship Id="rId29" Type="http://schemas.openxmlformats.org/officeDocument/2006/relationships/image" Target="../media/image191.svg"/><Relationship Id="rId1" Type="http://schemas.openxmlformats.org/officeDocument/2006/relationships/slideLayout" Target="../slideLayouts/slideLayout90.xml"/><Relationship Id="rId6" Type="http://schemas.openxmlformats.org/officeDocument/2006/relationships/image" Target="../media/image168.svg"/><Relationship Id="rId11" Type="http://schemas.openxmlformats.org/officeDocument/2006/relationships/image" Target="../media/image173.png"/><Relationship Id="rId24" Type="http://schemas.openxmlformats.org/officeDocument/2006/relationships/image" Target="../media/image186.png"/><Relationship Id="rId5" Type="http://schemas.openxmlformats.org/officeDocument/2006/relationships/image" Target="../media/image167.png"/><Relationship Id="rId15" Type="http://schemas.openxmlformats.org/officeDocument/2006/relationships/image" Target="../media/image177.png"/><Relationship Id="rId23" Type="http://schemas.openxmlformats.org/officeDocument/2006/relationships/image" Target="../media/image185.svg"/><Relationship Id="rId28" Type="http://schemas.openxmlformats.org/officeDocument/2006/relationships/image" Target="../media/image190.png"/><Relationship Id="rId10" Type="http://schemas.openxmlformats.org/officeDocument/2006/relationships/image" Target="../media/image172.svg"/><Relationship Id="rId19" Type="http://schemas.openxmlformats.org/officeDocument/2006/relationships/image" Target="../media/image181.png"/><Relationship Id="rId4" Type="http://schemas.openxmlformats.org/officeDocument/2006/relationships/image" Target="../media/image166.svg"/><Relationship Id="rId9" Type="http://schemas.openxmlformats.org/officeDocument/2006/relationships/image" Target="../media/image171.png"/><Relationship Id="rId14" Type="http://schemas.openxmlformats.org/officeDocument/2006/relationships/image" Target="../media/image176.svg"/><Relationship Id="rId22" Type="http://schemas.openxmlformats.org/officeDocument/2006/relationships/image" Target="../media/image184.png"/><Relationship Id="rId27" Type="http://schemas.openxmlformats.org/officeDocument/2006/relationships/image" Target="../media/image189.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0.xml"/></Relationships>
</file>

<file path=ppt/slides/_rels/slide5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azure/azure-functions/functions-overview" TargetMode="External"/><Relationship Id="rId7" Type="http://schemas.openxmlformats.org/officeDocument/2006/relationships/image" Target="../media/image194.png"/><Relationship Id="rId2" Type="http://schemas.openxmlformats.org/officeDocument/2006/relationships/notesSlide" Target="../notesSlides/notesSlide15.xml"/><Relationship Id="rId1" Type="http://schemas.openxmlformats.org/officeDocument/2006/relationships/slideLayout" Target="../slideLayouts/slideLayout96.xml"/><Relationship Id="rId6" Type="http://schemas.openxmlformats.org/officeDocument/2006/relationships/image" Target="../media/image193.png"/><Relationship Id="rId5" Type="http://schemas.openxmlformats.org/officeDocument/2006/relationships/hyperlink" Target="https://docs.microsoft.com/en-us/azure/azure-functions/durable/durable-functions-entities" TargetMode="External"/><Relationship Id="rId4" Type="http://schemas.openxmlformats.org/officeDocument/2006/relationships/hyperlink" Target="https://docs.microsoft.com/en-us/azure/azure-functions/durable/durable-functions-orchestration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5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6.xml"/><Relationship Id="rId1" Type="http://schemas.openxmlformats.org/officeDocument/2006/relationships/slideLayout" Target="../slideLayouts/slideLayout96.xml"/></Relationships>
</file>

<file path=ppt/slides/_rels/slide5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96.xml"/></Relationships>
</file>

<file path=ppt/slides/_rels/slide58.xml.rels><?xml version="1.0" encoding="UTF-8" standalone="yes"?>
<Relationships xmlns="http://schemas.openxmlformats.org/package/2006/relationships"><Relationship Id="rId8" Type="http://schemas.openxmlformats.org/officeDocument/2006/relationships/image" Target="../media/image202.jpeg"/><Relationship Id="rId3" Type="http://schemas.openxmlformats.org/officeDocument/2006/relationships/image" Target="../media/image197.png"/><Relationship Id="rId7" Type="http://schemas.openxmlformats.org/officeDocument/2006/relationships/image" Target="../media/image201.svg"/><Relationship Id="rId2" Type="http://schemas.openxmlformats.org/officeDocument/2006/relationships/notesSlide" Target="../notesSlides/notesSlide17.xml"/><Relationship Id="rId1" Type="http://schemas.openxmlformats.org/officeDocument/2006/relationships/slideLayout" Target="../slideLayouts/slideLayout97.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svg"/></Relationships>
</file>

<file path=ppt/slides/_rels/slide59.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notesSlide" Target="../notesSlides/notesSlide18.xml"/><Relationship Id="rId1" Type="http://schemas.openxmlformats.org/officeDocument/2006/relationships/slideLayout" Target="../slideLayouts/slideLayout97.xml"/><Relationship Id="rId6" Type="http://schemas.openxmlformats.org/officeDocument/2006/relationships/image" Target="../media/image206.svg"/><Relationship Id="rId5" Type="http://schemas.openxmlformats.org/officeDocument/2006/relationships/image" Target="../media/image205.png"/><Relationship Id="rId4" Type="http://schemas.openxmlformats.org/officeDocument/2006/relationships/image" Target="../media/image204.svg"/><Relationship Id="rId9" Type="http://schemas.openxmlformats.org/officeDocument/2006/relationships/image" Target="../media/image209.jpeg"/></Relationships>
</file>

<file path=ppt/slides/_rels/slide6.xml.rels><?xml version="1.0" encoding="UTF-8" standalone="yes"?>
<Relationships xmlns="http://schemas.openxmlformats.org/package/2006/relationships"><Relationship Id="rId3" Type="http://schemas.openxmlformats.org/officeDocument/2006/relationships/image" Target="../media/image114.jpg"/><Relationship Id="rId7" Type="http://schemas.openxmlformats.org/officeDocument/2006/relationships/image" Target="../media/image113.png"/><Relationship Id="rId2" Type="http://schemas.openxmlformats.org/officeDocument/2006/relationships/notesSlide" Target="../notesSlides/notesSlide2.xml"/><Relationship Id="rId1" Type="http://schemas.openxmlformats.org/officeDocument/2006/relationships/slideLayout" Target="../slideLayouts/slideLayout39.xml"/><Relationship Id="rId6" Type="http://schemas.openxmlformats.org/officeDocument/2006/relationships/image" Target="../media/image116.png"/><Relationship Id="rId5" Type="http://schemas.microsoft.com/office/2007/relationships/hdphoto" Target="../media/hdphoto1.wdp"/><Relationship Id="rId4" Type="http://schemas.openxmlformats.org/officeDocument/2006/relationships/image" Target="../media/image115.png"/></Relationships>
</file>

<file path=ppt/slides/_rels/slide60.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0.jpeg"/><Relationship Id="rId7" Type="http://schemas.openxmlformats.org/officeDocument/2006/relationships/image" Target="../media/image214.png"/><Relationship Id="rId2" Type="http://schemas.openxmlformats.org/officeDocument/2006/relationships/notesSlide" Target="../notesSlides/notesSlide19.xml"/><Relationship Id="rId1" Type="http://schemas.openxmlformats.org/officeDocument/2006/relationships/slideLayout" Target="../slideLayouts/slideLayout97.xml"/><Relationship Id="rId6" Type="http://schemas.openxmlformats.org/officeDocument/2006/relationships/image" Target="../media/image213.svg"/><Relationship Id="rId5" Type="http://schemas.openxmlformats.org/officeDocument/2006/relationships/image" Target="../media/image212.png"/><Relationship Id="rId4" Type="http://schemas.openxmlformats.org/officeDocument/2006/relationships/image" Target="../media/image211.png"/><Relationship Id="rId9" Type="http://schemas.openxmlformats.org/officeDocument/2006/relationships/image" Target="../media/image216.png"/></Relationships>
</file>

<file path=ppt/slides/_rels/slide61.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notesSlide" Target="../notesSlides/notesSlide20.xml"/><Relationship Id="rId1" Type="http://schemas.openxmlformats.org/officeDocument/2006/relationships/slideLayout" Target="../slideLayouts/slideLayout97.xml"/><Relationship Id="rId4" Type="http://schemas.openxmlformats.org/officeDocument/2006/relationships/image" Target="../media/image218.png"/></Relationships>
</file>

<file path=ppt/slides/_rels/slide62.xml.rels><?xml version="1.0" encoding="UTF-8" standalone="yes"?>
<Relationships xmlns="http://schemas.openxmlformats.org/package/2006/relationships"><Relationship Id="rId8" Type="http://schemas.openxmlformats.org/officeDocument/2006/relationships/image" Target="../media/image223.svg"/><Relationship Id="rId13" Type="http://schemas.openxmlformats.org/officeDocument/2006/relationships/image" Target="../media/image227.png"/><Relationship Id="rId3" Type="http://schemas.openxmlformats.org/officeDocument/2006/relationships/image" Target="../media/image219.png"/><Relationship Id="rId7" Type="http://schemas.openxmlformats.org/officeDocument/2006/relationships/image" Target="../media/image222.png"/><Relationship Id="rId12" Type="http://schemas.openxmlformats.org/officeDocument/2006/relationships/image" Target="../media/image226.svg"/><Relationship Id="rId2" Type="http://schemas.openxmlformats.org/officeDocument/2006/relationships/notesSlide" Target="../notesSlides/notesSlide21.xml"/><Relationship Id="rId1" Type="http://schemas.openxmlformats.org/officeDocument/2006/relationships/slideLayout" Target="../slideLayouts/slideLayout97.xml"/><Relationship Id="rId6" Type="http://schemas.openxmlformats.org/officeDocument/2006/relationships/image" Target="../media/image39.png"/><Relationship Id="rId11" Type="http://schemas.openxmlformats.org/officeDocument/2006/relationships/image" Target="../media/image225.png"/><Relationship Id="rId5" Type="http://schemas.openxmlformats.org/officeDocument/2006/relationships/image" Target="../media/image221.svg"/><Relationship Id="rId10" Type="http://schemas.openxmlformats.org/officeDocument/2006/relationships/image" Target="../media/image218.png"/><Relationship Id="rId4" Type="http://schemas.openxmlformats.org/officeDocument/2006/relationships/image" Target="../media/image220.png"/><Relationship Id="rId9" Type="http://schemas.openxmlformats.org/officeDocument/2006/relationships/image" Target="../media/image224.png"/></Relationships>
</file>

<file path=ppt/slides/_rels/slide63.xml.rels><?xml version="1.0" encoding="UTF-8" standalone="yes"?>
<Relationships xmlns="http://schemas.openxmlformats.org/package/2006/relationships"><Relationship Id="rId8" Type="http://schemas.openxmlformats.org/officeDocument/2006/relationships/image" Target="../media/image231.emf"/><Relationship Id="rId3" Type="http://schemas.openxmlformats.org/officeDocument/2006/relationships/image" Target="../media/image228.jpeg"/><Relationship Id="rId7" Type="http://schemas.openxmlformats.org/officeDocument/2006/relationships/image" Target="../media/image204.svg"/><Relationship Id="rId2" Type="http://schemas.openxmlformats.org/officeDocument/2006/relationships/notesSlide" Target="../notesSlides/notesSlide22.xml"/><Relationship Id="rId1" Type="http://schemas.openxmlformats.org/officeDocument/2006/relationships/slideLayout" Target="../slideLayouts/slideLayout97.xml"/><Relationship Id="rId6" Type="http://schemas.openxmlformats.org/officeDocument/2006/relationships/image" Target="../media/image203.png"/><Relationship Id="rId11" Type="http://schemas.openxmlformats.org/officeDocument/2006/relationships/image" Target="../media/image218.png"/><Relationship Id="rId5" Type="http://schemas.openxmlformats.org/officeDocument/2006/relationships/image" Target="../media/image230.svg"/><Relationship Id="rId10" Type="http://schemas.openxmlformats.org/officeDocument/2006/relationships/image" Target="../media/image233.emf"/><Relationship Id="rId4" Type="http://schemas.openxmlformats.org/officeDocument/2006/relationships/image" Target="../media/image229.png"/><Relationship Id="rId9" Type="http://schemas.openxmlformats.org/officeDocument/2006/relationships/image" Target="../media/image232.emf"/></Relationships>
</file>

<file path=ppt/slides/_rels/slide64.xml.rels><?xml version="1.0" encoding="UTF-8" standalone="yes"?>
<Relationships xmlns="http://schemas.openxmlformats.org/package/2006/relationships"><Relationship Id="rId3" Type="http://schemas.openxmlformats.org/officeDocument/2006/relationships/image" Target="../media/image234.jpeg"/><Relationship Id="rId7" Type="http://schemas.openxmlformats.org/officeDocument/2006/relationships/image" Target="../media/image218.png"/><Relationship Id="rId2" Type="http://schemas.openxmlformats.org/officeDocument/2006/relationships/notesSlide" Target="../notesSlides/notesSlide23.xml"/><Relationship Id="rId1" Type="http://schemas.openxmlformats.org/officeDocument/2006/relationships/slideLayout" Target="../slideLayouts/slideLayout97.xml"/><Relationship Id="rId6" Type="http://schemas.openxmlformats.org/officeDocument/2006/relationships/image" Target="../media/image235.png"/><Relationship Id="rId5" Type="http://schemas.openxmlformats.org/officeDocument/2006/relationships/image" Target="../media/image223.svg"/><Relationship Id="rId4" Type="http://schemas.openxmlformats.org/officeDocument/2006/relationships/image" Target="../media/image222.png"/></Relationships>
</file>

<file path=ppt/slides/_rels/slide65.xml.rels><?xml version="1.0" encoding="UTF-8" standalone="yes"?>
<Relationships xmlns="http://schemas.openxmlformats.org/package/2006/relationships"><Relationship Id="rId8" Type="http://schemas.openxmlformats.org/officeDocument/2006/relationships/image" Target="../media/image241.svg"/><Relationship Id="rId3" Type="http://schemas.openxmlformats.org/officeDocument/2006/relationships/image" Target="../media/image236.jpeg"/><Relationship Id="rId7" Type="http://schemas.openxmlformats.org/officeDocument/2006/relationships/image" Target="../media/image240.png"/><Relationship Id="rId2" Type="http://schemas.openxmlformats.org/officeDocument/2006/relationships/notesSlide" Target="../notesSlides/notesSlide24.xml"/><Relationship Id="rId1" Type="http://schemas.openxmlformats.org/officeDocument/2006/relationships/slideLayout" Target="../slideLayouts/slideLayout97.xml"/><Relationship Id="rId6" Type="http://schemas.openxmlformats.org/officeDocument/2006/relationships/image" Target="../media/image239.png"/><Relationship Id="rId5" Type="http://schemas.openxmlformats.org/officeDocument/2006/relationships/image" Target="../media/image238.svg"/><Relationship Id="rId4" Type="http://schemas.openxmlformats.org/officeDocument/2006/relationships/image" Target="../media/image237.png"/><Relationship Id="rId9" Type="http://schemas.openxmlformats.org/officeDocument/2006/relationships/image" Target="../media/image21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tiff"/><Relationship Id="rId1" Type="http://schemas.openxmlformats.org/officeDocument/2006/relationships/slideLayout" Target="../slideLayouts/slideLayout81.xml"/></Relationships>
</file>

<file path=ppt/slides/_rels/slide6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5.xml"/><Relationship Id="rId1" Type="http://schemas.openxmlformats.org/officeDocument/2006/relationships/slideLayout" Target="../slideLayouts/slideLayout94.xml"/></Relationships>
</file>

<file path=ppt/slides/_rels/slide69.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113.png"/><Relationship Id="rId7" Type="http://schemas.openxmlformats.org/officeDocument/2006/relationships/image" Target="../media/image127.png"/><Relationship Id="rId2" Type="http://schemas.openxmlformats.org/officeDocument/2006/relationships/notesSlide" Target="../notesSlides/notesSlide26.xml"/><Relationship Id="rId1" Type="http://schemas.openxmlformats.org/officeDocument/2006/relationships/slideLayout" Target="../slideLayouts/slideLayout43.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tiff"/><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3.png"/><Relationship Id="rId1" Type="http://schemas.openxmlformats.org/officeDocument/2006/relationships/slideLayout" Target="../slideLayouts/slideLayout9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3.png"/><Relationship Id="rId1" Type="http://schemas.openxmlformats.org/officeDocument/2006/relationships/slideLayout" Target="../slideLayouts/slideLayout91.xml"/><Relationship Id="rId4"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ED3AA0-8ECB-1149-BC50-AEC02AB32A1A}"/>
              </a:ext>
            </a:extLst>
          </p:cNvPr>
          <p:cNvSpPr/>
          <p:nvPr/>
        </p:nvSpPr>
        <p:spPr>
          <a:xfrm>
            <a:off x="-45309" y="-16935"/>
            <a:ext cx="12282617" cy="7018639"/>
          </a:xfrm>
          <a:prstGeom prst="rect">
            <a:avLst/>
          </a:prstGeom>
          <a:gradFill flip="none" rotWithShape="1">
            <a:gsLst>
              <a:gs pos="0">
                <a:srgbClr val="292736"/>
              </a:gs>
              <a:gs pos="35000">
                <a:srgbClr val="2E2F3F">
                  <a:lumMod val="100000"/>
                </a:srgbClr>
              </a:gs>
              <a:gs pos="92000">
                <a:srgbClr val="292736">
                  <a:lumMod val="5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pic>
        <p:nvPicPr>
          <p:cNvPr id="7" name="Imagen 11">
            <a:extLst>
              <a:ext uri="{FF2B5EF4-FFF2-40B4-BE49-F238E27FC236}">
                <a16:creationId xmlns:a16="http://schemas.microsoft.com/office/drawing/2014/main" id="{5E75062E-2C85-4B4C-9FB9-20371FD2C73C}"/>
              </a:ext>
            </a:extLst>
          </p:cNvPr>
          <p:cNvPicPr>
            <a:picLocks noChangeAspect="1"/>
          </p:cNvPicPr>
          <p:nvPr/>
        </p:nvPicPr>
        <p:blipFill>
          <a:blip r:embed="rId2"/>
          <a:stretch>
            <a:fillRect/>
          </a:stretch>
        </p:blipFill>
        <p:spPr>
          <a:xfrm>
            <a:off x="362637" y="497318"/>
            <a:ext cx="1189947" cy="252347"/>
          </a:xfrm>
          <a:prstGeom prst="rect">
            <a:avLst/>
          </a:prstGeom>
        </p:spPr>
      </p:pic>
      <p:pic>
        <p:nvPicPr>
          <p:cNvPr id="8" name="Picture 7">
            <a:extLst>
              <a:ext uri="{FF2B5EF4-FFF2-40B4-BE49-F238E27FC236}">
                <a16:creationId xmlns:a16="http://schemas.microsoft.com/office/drawing/2014/main" id="{D24392E5-5E22-AA48-9899-2B0AD3F2A55D}"/>
              </a:ext>
            </a:extLst>
          </p:cNvPr>
          <p:cNvPicPr>
            <a:picLocks noChangeAspect="1"/>
          </p:cNvPicPr>
          <p:nvPr/>
        </p:nvPicPr>
        <p:blipFill>
          <a:blip r:embed="rId3"/>
          <a:stretch>
            <a:fillRect/>
          </a:stretch>
        </p:blipFill>
        <p:spPr>
          <a:xfrm>
            <a:off x="7751978" y="-170558"/>
            <a:ext cx="6042454" cy="7189197"/>
          </a:xfrm>
          <a:prstGeom prst="rect">
            <a:avLst/>
          </a:prstGeom>
        </p:spPr>
      </p:pic>
      <p:sp>
        <p:nvSpPr>
          <p:cNvPr id="9" name="TextBox 8">
            <a:extLst>
              <a:ext uri="{FF2B5EF4-FFF2-40B4-BE49-F238E27FC236}">
                <a16:creationId xmlns:a16="http://schemas.microsoft.com/office/drawing/2014/main" id="{F1047591-8F45-8045-B953-79CB8595A932}"/>
              </a:ext>
            </a:extLst>
          </p:cNvPr>
          <p:cNvSpPr txBox="1"/>
          <p:nvPr/>
        </p:nvSpPr>
        <p:spPr>
          <a:xfrm>
            <a:off x="288656" y="2662933"/>
            <a:ext cx="5086717" cy="1323439"/>
          </a:xfrm>
          <a:prstGeom prst="rect">
            <a:avLst/>
          </a:prstGeom>
          <a:noFill/>
        </p:spPr>
        <p:txBody>
          <a:bodyPr wrap="square" rtlCol="0">
            <a:spAutoFit/>
          </a:bodyPr>
          <a:lstStyle/>
          <a:p>
            <a:r>
              <a:rPr lang="en-US" sz="4000" dirty="0">
                <a:solidFill>
                  <a:srgbClr val="0080E3"/>
                </a:solidFill>
                <a:latin typeface="Segoe UI" panose="020B0502040204020203" pitchFamily="34" charset="0"/>
                <a:cs typeface="Segoe UI" panose="020B0502040204020203" pitchFamily="34" charset="0"/>
              </a:rPr>
              <a:t>App Modernization</a:t>
            </a:r>
            <a:endParaRPr lang="en-AR" sz="4000" dirty="0">
              <a:solidFill>
                <a:srgbClr val="0080E3"/>
              </a:solidFill>
              <a:latin typeface="Segoe UI" panose="020B0502040204020203" pitchFamily="34" charset="0"/>
              <a:cs typeface="Segoe UI" panose="020B0502040204020203" pitchFamily="34" charset="0"/>
            </a:endParaRPr>
          </a:p>
          <a:p>
            <a:r>
              <a:rPr lang="en-US" sz="4000" b="1" dirty="0">
                <a:solidFill>
                  <a:srgbClr val="29E4FF"/>
                </a:solidFill>
                <a:latin typeface="Segoe UI" panose="020B0502040204020203" pitchFamily="34" charset="0"/>
                <a:cs typeface="Segoe UI" panose="020B0502040204020203" pitchFamily="34" charset="0"/>
              </a:rPr>
              <a:t>Deep Dive Week</a:t>
            </a:r>
          </a:p>
        </p:txBody>
      </p:sp>
    </p:spTree>
    <p:extLst>
      <p:ext uri="{BB962C8B-B14F-4D97-AF65-F5344CB8AC3E}">
        <p14:creationId xmlns:p14="http://schemas.microsoft.com/office/powerpoint/2010/main" val="1447085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a:extLst>
              <a:ext uri="{FF2B5EF4-FFF2-40B4-BE49-F238E27FC236}">
                <a16:creationId xmlns:a16="http://schemas.microsoft.com/office/drawing/2014/main" id="{13865A40-3967-49CA-988A-E497FDF23246}"/>
              </a:ext>
            </a:extLst>
          </p:cNvPr>
          <p:cNvSpPr txBox="1"/>
          <p:nvPr/>
        </p:nvSpPr>
        <p:spPr>
          <a:xfrm>
            <a:off x="457200" y="533095"/>
            <a:ext cx="5086717" cy="461665"/>
          </a:xfrm>
          <a:prstGeom prst="rect">
            <a:avLst/>
          </a:prstGeom>
          <a:noFill/>
        </p:spPr>
        <p:txBody>
          <a:bodyPr wrap="square" rtlCol="0">
            <a:spAutoFit/>
          </a:bodyPr>
          <a:lstStyle/>
          <a:p>
            <a:r>
              <a:rPr lang="en-US" sz="2400" dirty="0">
                <a:solidFill>
                  <a:srgbClr val="0080E3"/>
                </a:solidFill>
                <a:latin typeface="Segoe UI" panose="020B0502040204020203" pitchFamily="34" charset="0"/>
                <a:cs typeface="Segoe UI" panose="020B0502040204020203" pitchFamily="34" charset="0"/>
              </a:rPr>
              <a:t>Deep Dive Week – Day 1</a:t>
            </a:r>
            <a:endParaRPr lang="en-AR" sz="2400" b="1" dirty="0">
              <a:solidFill>
                <a:srgbClr val="29E4FF"/>
              </a:solidFill>
              <a:latin typeface="Segoe UI" panose="020B0502040204020203" pitchFamily="34" charset="0"/>
              <a:cs typeface="Segoe UI" panose="020B0502040204020203" pitchFamily="34" charset="0"/>
            </a:endParaRPr>
          </a:p>
        </p:txBody>
      </p:sp>
      <p:cxnSp>
        <p:nvCxnSpPr>
          <p:cNvPr id="5" name="Straight Connector 9">
            <a:extLst>
              <a:ext uri="{FF2B5EF4-FFF2-40B4-BE49-F238E27FC236}">
                <a16:creationId xmlns:a16="http://schemas.microsoft.com/office/drawing/2014/main" id="{F4B3AACB-F66E-466B-8B5E-1655DC73D101}"/>
              </a:ext>
            </a:extLst>
          </p:cNvPr>
          <p:cNvCxnSpPr>
            <a:cxnSpLocks/>
          </p:cNvCxnSpPr>
          <p:nvPr/>
        </p:nvCxnSpPr>
        <p:spPr>
          <a:xfrm>
            <a:off x="457200" y="1047654"/>
            <a:ext cx="11417643"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pic>
        <p:nvPicPr>
          <p:cNvPr id="6" name="Imagen 12">
            <a:extLst>
              <a:ext uri="{FF2B5EF4-FFF2-40B4-BE49-F238E27FC236}">
                <a16:creationId xmlns:a16="http://schemas.microsoft.com/office/drawing/2014/main" id="{B3C4FA23-0019-425E-939B-F9E2E7A08A7E}"/>
              </a:ext>
            </a:extLst>
          </p:cNvPr>
          <p:cNvPicPr>
            <a:picLocks noChangeAspect="1"/>
          </p:cNvPicPr>
          <p:nvPr/>
        </p:nvPicPr>
        <p:blipFill>
          <a:blip r:embed="rId3"/>
          <a:stretch>
            <a:fillRect/>
          </a:stretch>
        </p:blipFill>
        <p:spPr>
          <a:xfrm>
            <a:off x="10570103" y="447116"/>
            <a:ext cx="1259260" cy="267046"/>
          </a:xfrm>
          <a:prstGeom prst="rect">
            <a:avLst/>
          </a:prstGeom>
        </p:spPr>
      </p:pic>
      <p:sp>
        <p:nvSpPr>
          <p:cNvPr id="28" name="CaixaDeTexto 27">
            <a:extLst>
              <a:ext uri="{FF2B5EF4-FFF2-40B4-BE49-F238E27FC236}">
                <a16:creationId xmlns:a16="http://schemas.microsoft.com/office/drawing/2014/main" id="{2A8CB595-D4ED-4FC4-B403-211D7A5B5189}"/>
              </a:ext>
            </a:extLst>
          </p:cNvPr>
          <p:cNvSpPr txBox="1"/>
          <p:nvPr/>
        </p:nvSpPr>
        <p:spPr>
          <a:xfrm>
            <a:off x="457200" y="1508128"/>
            <a:ext cx="11587018" cy="4493538"/>
          </a:xfrm>
          <a:prstGeom prst="rect">
            <a:avLst/>
          </a:prstGeom>
          <a:noFill/>
        </p:spPr>
        <p:txBody>
          <a:bodyPr wrap="square">
            <a:spAutoFit/>
          </a:bodyPr>
          <a:lstStyle/>
          <a:p>
            <a:pPr algn="l"/>
            <a:r>
              <a:rPr lang="en-US" sz="2600" b="0" i="0" dirty="0">
                <a:solidFill>
                  <a:schemeClr val="accent1"/>
                </a:solidFill>
                <a:effectLst/>
                <a:latin typeface="Segoe UI" panose="020B0502040204020203" pitchFamily="34" charset="0"/>
              </a:rPr>
              <a:t>App Service on Linux is not supported on </a:t>
            </a:r>
            <a:r>
              <a:rPr lang="en-US" sz="2600" b="0" i="0" u="none" strike="noStrike" dirty="0">
                <a:solidFill>
                  <a:schemeClr val="accent1"/>
                </a:solidFill>
                <a:effectLst/>
                <a:latin typeface="Segoe UI" panose="020B0502040204020203" pitchFamily="34" charset="0"/>
                <a:hlinkClick r:id="rId4">
                  <a:extLst>
                    <a:ext uri="{A12FA001-AC4F-418D-AE19-62706E023703}">
                      <ahyp:hlinkClr xmlns:ahyp="http://schemas.microsoft.com/office/drawing/2018/hyperlinkcolor" val="tx"/>
                    </a:ext>
                  </a:extLst>
                </a:hlinkClick>
              </a:rPr>
              <a:t>Shared</a:t>
            </a:r>
            <a:r>
              <a:rPr lang="en-US" sz="2600" b="0" i="0" dirty="0">
                <a:solidFill>
                  <a:schemeClr val="accent1"/>
                </a:solidFill>
                <a:effectLst/>
                <a:latin typeface="Segoe UI" panose="020B0502040204020203" pitchFamily="34" charset="0"/>
              </a:rPr>
              <a:t> pricing tier.</a:t>
            </a:r>
          </a:p>
          <a:p>
            <a:pPr algn="l"/>
            <a:br>
              <a:rPr lang="en-US" sz="2600" b="0" i="0" dirty="0">
                <a:solidFill>
                  <a:schemeClr val="accent1"/>
                </a:solidFill>
                <a:effectLst/>
                <a:latin typeface="Segoe UI" panose="020B0502040204020203" pitchFamily="34" charset="0"/>
              </a:rPr>
            </a:br>
            <a:r>
              <a:rPr lang="en-US" sz="2600" b="0" i="0" dirty="0">
                <a:solidFill>
                  <a:schemeClr val="accent1"/>
                </a:solidFill>
                <a:effectLst/>
                <a:latin typeface="Segoe UI" panose="020B0502040204020203" pitchFamily="34" charset="0"/>
              </a:rPr>
              <a:t>You can't mix Windows and Linux apps in the same App Service plan.</a:t>
            </a:r>
          </a:p>
          <a:p>
            <a:pPr algn="l"/>
            <a:br>
              <a:rPr lang="en-US" sz="2600" b="0" i="0" dirty="0">
                <a:solidFill>
                  <a:schemeClr val="accent1"/>
                </a:solidFill>
                <a:effectLst/>
                <a:latin typeface="Segoe UI" panose="020B0502040204020203" pitchFamily="34" charset="0"/>
              </a:rPr>
            </a:br>
            <a:r>
              <a:rPr lang="en-US" sz="2600" b="0" i="0" dirty="0">
                <a:solidFill>
                  <a:schemeClr val="accent1"/>
                </a:solidFill>
                <a:effectLst/>
                <a:latin typeface="Segoe UI" panose="020B0502040204020203" pitchFamily="34" charset="0"/>
              </a:rPr>
              <a:t>Within the same resource group, you can't mix Windows and Linux apps in the same region.</a:t>
            </a:r>
          </a:p>
          <a:p>
            <a:pPr algn="l"/>
            <a:endParaRPr lang="en-US" sz="2600" dirty="0">
              <a:solidFill>
                <a:schemeClr val="accent1"/>
              </a:solidFill>
              <a:latin typeface="Segoe UI" panose="020B0502040204020203" pitchFamily="34" charset="0"/>
            </a:endParaRPr>
          </a:p>
          <a:p>
            <a:pPr algn="l"/>
            <a:endParaRPr lang="en-US" sz="2600" dirty="0">
              <a:solidFill>
                <a:schemeClr val="accent1"/>
              </a:solidFill>
              <a:latin typeface="Segoe UI" panose="020B0502040204020203" pitchFamily="34" charset="0"/>
            </a:endParaRPr>
          </a:p>
          <a:p>
            <a:pPr algn="l"/>
            <a:endParaRPr lang="en-US" sz="2600" dirty="0">
              <a:solidFill>
                <a:schemeClr val="accent1"/>
              </a:solidFill>
              <a:latin typeface="Segoe UI" panose="020B0502040204020203" pitchFamily="34" charset="0"/>
            </a:endParaRPr>
          </a:p>
          <a:p>
            <a:pPr algn="l"/>
            <a:r>
              <a:rPr lang="en-US" sz="2600" b="0" i="0" dirty="0">
                <a:solidFill>
                  <a:schemeClr val="accent1"/>
                </a:solidFill>
                <a:effectLst/>
                <a:latin typeface="Segoe UI" panose="020B0502040204020203" pitchFamily="34" charset="0"/>
              </a:rPr>
              <a:t>https://docs.microsoft.com/en-us/azure/app-service/overview#app-service-on-linux</a:t>
            </a:r>
          </a:p>
        </p:txBody>
      </p:sp>
    </p:spTree>
    <p:extLst>
      <p:ext uri="{BB962C8B-B14F-4D97-AF65-F5344CB8AC3E}">
        <p14:creationId xmlns:p14="http://schemas.microsoft.com/office/powerpoint/2010/main" val="2604670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a:extLst>
              <a:ext uri="{FF2B5EF4-FFF2-40B4-BE49-F238E27FC236}">
                <a16:creationId xmlns:a16="http://schemas.microsoft.com/office/drawing/2014/main" id="{13865A40-3967-49CA-988A-E497FDF23246}"/>
              </a:ext>
            </a:extLst>
          </p:cNvPr>
          <p:cNvSpPr txBox="1"/>
          <p:nvPr/>
        </p:nvSpPr>
        <p:spPr>
          <a:xfrm>
            <a:off x="457200" y="533095"/>
            <a:ext cx="5086717" cy="461665"/>
          </a:xfrm>
          <a:prstGeom prst="rect">
            <a:avLst/>
          </a:prstGeom>
          <a:noFill/>
        </p:spPr>
        <p:txBody>
          <a:bodyPr wrap="square" rtlCol="0">
            <a:spAutoFit/>
          </a:bodyPr>
          <a:lstStyle/>
          <a:p>
            <a:r>
              <a:rPr lang="en-US" sz="2400" dirty="0">
                <a:solidFill>
                  <a:srgbClr val="0080E3"/>
                </a:solidFill>
                <a:latin typeface="Segoe UI" panose="020B0502040204020203" pitchFamily="34" charset="0"/>
                <a:cs typeface="Segoe UI" panose="020B0502040204020203" pitchFamily="34" charset="0"/>
              </a:rPr>
              <a:t>Deep Dive Week – Day 1</a:t>
            </a:r>
            <a:endParaRPr lang="en-AR" sz="2400" b="1" dirty="0">
              <a:solidFill>
                <a:srgbClr val="29E4FF"/>
              </a:solidFill>
              <a:latin typeface="Segoe UI" panose="020B0502040204020203" pitchFamily="34" charset="0"/>
              <a:cs typeface="Segoe UI" panose="020B0502040204020203" pitchFamily="34" charset="0"/>
            </a:endParaRPr>
          </a:p>
        </p:txBody>
      </p:sp>
      <p:cxnSp>
        <p:nvCxnSpPr>
          <p:cNvPr id="5" name="Straight Connector 9">
            <a:extLst>
              <a:ext uri="{FF2B5EF4-FFF2-40B4-BE49-F238E27FC236}">
                <a16:creationId xmlns:a16="http://schemas.microsoft.com/office/drawing/2014/main" id="{F4B3AACB-F66E-466B-8B5E-1655DC73D101}"/>
              </a:ext>
            </a:extLst>
          </p:cNvPr>
          <p:cNvCxnSpPr>
            <a:cxnSpLocks/>
          </p:cNvCxnSpPr>
          <p:nvPr/>
        </p:nvCxnSpPr>
        <p:spPr>
          <a:xfrm>
            <a:off x="457200" y="1047654"/>
            <a:ext cx="11417643"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pic>
        <p:nvPicPr>
          <p:cNvPr id="6" name="Imagen 12">
            <a:extLst>
              <a:ext uri="{FF2B5EF4-FFF2-40B4-BE49-F238E27FC236}">
                <a16:creationId xmlns:a16="http://schemas.microsoft.com/office/drawing/2014/main" id="{B3C4FA23-0019-425E-939B-F9E2E7A08A7E}"/>
              </a:ext>
            </a:extLst>
          </p:cNvPr>
          <p:cNvPicPr>
            <a:picLocks noChangeAspect="1"/>
          </p:cNvPicPr>
          <p:nvPr/>
        </p:nvPicPr>
        <p:blipFill>
          <a:blip r:embed="rId2"/>
          <a:stretch>
            <a:fillRect/>
          </a:stretch>
        </p:blipFill>
        <p:spPr>
          <a:xfrm>
            <a:off x="10570103" y="447116"/>
            <a:ext cx="1259260" cy="267046"/>
          </a:xfrm>
          <a:prstGeom prst="rect">
            <a:avLst/>
          </a:prstGeom>
        </p:spPr>
      </p:pic>
      <p:sp>
        <p:nvSpPr>
          <p:cNvPr id="18" name="CaixaDeTexto 17">
            <a:extLst>
              <a:ext uri="{FF2B5EF4-FFF2-40B4-BE49-F238E27FC236}">
                <a16:creationId xmlns:a16="http://schemas.microsoft.com/office/drawing/2014/main" id="{EE3D47BB-9DD8-4D02-9393-0586EA3E9DCC}"/>
              </a:ext>
            </a:extLst>
          </p:cNvPr>
          <p:cNvSpPr txBox="1"/>
          <p:nvPr/>
        </p:nvSpPr>
        <p:spPr>
          <a:xfrm>
            <a:off x="352927" y="6324905"/>
            <a:ext cx="7368674" cy="369332"/>
          </a:xfrm>
          <a:prstGeom prst="rect">
            <a:avLst/>
          </a:prstGeom>
          <a:noFill/>
        </p:spPr>
        <p:txBody>
          <a:bodyPr wrap="square">
            <a:spAutoFit/>
          </a:bodyPr>
          <a:lstStyle/>
          <a:p>
            <a:r>
              <a:rPr lang="en-US" dirty="0"/>
              <a:t>https://azure.microsoft.com/en-us/pricing/details/app-service/</a:t>
            </a:r>
          </a:p>
        </p:txBody>
      </p:sp>
      <p:sp>
        <p:nvSpPr>
          <p:cNvPr id="9" name="CaixaDeTexto 8">
            <a:extLst>
              <a:ext uri="{FF2B5EF4-FFF2-40B4-BE49-F238E27FC236}">
                <a16:creationId xmlns:a16="http://schemas.microsoft.com/office/drawing/2014/main" id="{035067BE-8951-4D76-860C-202D19275050}"/>
              </a:ext>
            </a:extLst>
          </p:cNvPr>
          <p:cNvSpPr txBox="1"/>
          <p:nvPr/>
        </p:nvSpPr>
        <p:spPr>
          <a:xfrm>
            <a:off x="457200" y="1272673"/>
            <a:ext cx="3286284" cy="461665"/>
          </a:xfrm>
          <a:prstGeom prst="rect">
            <a:avLst/>
          </a:prstGeom>
          <a:noFill/>
        </p:spPr>
        <p:txBody>
          <a:bodyPr wrap="none" rtlCol="0">
            <a:spAutoFit/>
          </a:bodyPr>
          <a:lstStyle/>
          <a:p>
            <a:r>
              <a:rPr lang="en-US" sz="2400" dirty="0"/>
              <a:t>Azure App Service SKUs</a:t>
            </a:r>
          </a:p>
        </p:txBody>
      </p:sp>
      <p:sp>
        <p:nvSpPr>
          <p:cNvPr id="10" name="Retângulo 9">
            <a:extLst>
              <a:ext uri="{FF2B5EF4-FFF2-40B4-BE49-F238E27FC236}">
                <a16:creationId xmlns:a16="http://schemas.microsoft.com/office/drawing/2014/main" id="{A8F266DC-7B8A-414F-90DD-B77D5CF5179A}"/>
              </a:ext>
            </a:extLst>
          </p:cNvPr>
          <p:cNvSpPr/>
          <p:nvPr/>
        </p:nvSpPr>
        <p:spPr>
          <a:xfrm>
            <a:off x="315495" y="2718985"/>
            <a:ext cx="1828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Free</a:t>
            </a:r>
          </a:p>
        </p:txBody>
      </p:sp>
      <p:sp>
        <p:nvSpPr>
          <p:cNvPr id="12" name="Retângulo 11">
            <a:extLst>
              <a:ext uri="{FF2B5EF4-FFF2-40B4-BE49-F238E27FC236}">
                <a16:creationId xmlns:a16="http://schemas.microsoft.com/office/drawing/2014/main" id="{6796B3FD-3B2F-43A5-8E36-11E27D543840}"/>
              </a:ext>
            </a:extLst>
          </p:cNvPr>
          <p:cNvSpPr/>
          <p:nvPr/>
        </p:nvSpPr>
        <p:spPr>
          <a:xfrm>
            <a:off x="2252509" y="2718985"/>
            <a:ext cx="1828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Shared</a:t>
            </a:r>
          </a:p>
        </p:txBody>
      </p:sp>
      <p:sp>
        <p:nvSpPr>
          <p:cNvPr id="14" name="Retângulo 13">
            <a:extLst>
              <a:ext uri="{FF2B5EF4-FFF2-40B4-BE49-F238E27FC236}">
                <a16:creationId xmlns:a16="http://schemas.microsoft.com/office/drawing/2014/main" id="{49652004-357C-4931-B210-B52D23718531}"/>
              </a:ext>
            </a:extLst>
          </p:cNvPr>
          <p:cNvSpPr/>
          <p:nvPr/>
        </p:nvSpPr>
        <p:spPr>
          <a:xfrm>
            <a:off x="4189523" y="2718985"/>
            <a:ext cx="1828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Basic</a:t>
            </a:r>
          </a:p>
        </p:txBody>
      </p:sp>
      <p:sp>
        <p:nvSpPr>
          <p:cNvPr id="15" name="Retângulo 14">
            <a:extLst>
              <a:ext uri="{FF2B5EF4-FFF2-40B4-BE49-F238E27FC236}">
                <a16:creationId xmlns:a16="http://schemas.microsoft.com/office/drawing/2014/main" id="{7C87C24F-123F-4FE5-AFCA-4CE1B464CC22}"/>
              </a:ext>
            </a:extLst>
          </p:cNvPr>
          <p:cNvSpPr/>
          <p:nvPr/>
        </p:nvSpPr>
        <p:spPr>
          <a:xfrm>
            <a:off x="6126537" y="2718985"/>
            <a:ext cx="1828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Standard</a:t>
            </a:r>
          </a:p>
        </p:txBody>
      </p:sp>
      <p:sp>
        <p:nvSpPr>
          <p:cNvPr id="16" name="Retângulo 15">
            <a:extLst>
              <a:ext uri="{FF2B5EF4-FFF2-40B4-BE49-F238E27FC236}">
                <a16:creationId xmlns:a16="http://schemas.microsoft.com/office/drawing/2014/main" id="{88BA3EC0-A16F-4598-AE2B-C807ACD584AE}"/>
              </a:ext>
            </a:extLst>
          </p:cNvPr>
          <p:cNvSpPr/>
          <p:nvPr/>
        </p:nvSpPr>
        <p:spPr>
          <a:xfrm>
            <a:off x="8063551" y="2718985"/>
            <a:ext cx="1828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Premium</a:t>
            </a:r>
          </a:p>
        </p:txBody>
      </p:sp>
      <p:sp>
        <p:nvSpPr>
          <p:cNvPr id="19" name="Retângulo 18">
            <a:extLst>
              <a:ext uri="{FF2B5EF4-FFF2-40B4-BE49-F238E27FC236}">
                <a16:creationId xmlns:a16="http://schemas.microsoft.com/office/drawing/2014/main" id="{53794637-CC08-4812-AF88-8347796CAAFB}"/>
              </a:ext>
            </a:extLst>
          </p:cNvPr>
          <p:cNvSpPr/>
          <p:nvPr/>
        </p:nvSpPr>
        <p:spPr>
          <a:xfrm>
            <a:off x="10000563" y="2718985"/>
            <a:ext cx="1828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Isolated</a:t>
            </a:r>
          </a:p>
        </p:txBody>
      </p:sp>
    </p:spTree>
    <p:extLst>
      <p:ext uri="{BB962C8B-B14F-4D97-AF65-F5344CB8AC3E}">
        <p14:creationId xmlns:p14="http://schemas.microsoft.com/office/powerpoint/2010/main" val="398048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277473" y="1986455"/>
            <a:ext cx="7166514" cy="2095958"/>
          </a:xfrm>
          <a:prstGeom prst="rect">
            <a:avLst/>
          </a:prstGeom>
          <a:noFill/>
        </p:spPr>
        <p:txBody>
          <a:bodyPr wrap="none" lIns="182880" tIns="146304" rIns="182880" bIns="146304" rtlCol="0">
            <a:spAutoFit/>
          </a:bodyPr>
          <a:lstStyle/>
          <a:p>
            <a:pPr>
              <a:lnSpc>
                <a:spcPct val="90000"/>
              </a:lnSpc>
              <a:spcAft>
                <a:spcPts val="600"/>
              </a:spcAft>
            </a:pPr>
            <a:r>
              <a:rPr lang="en-US" sz="5000" b="1" dirty="0">
                <a:gradFill>
                  <a:gsLst>
                    <a:gs pos="2917">
                      <a:schemeClr val="tx1"/>
                    </a:gs>
                    <a:gs pos="30000">
                      <a:schemeClr val="tx1"/>
                    </a:gs>
                  </a:gsLst>
                  <a:lin ang="5400000" scaled="0"/>
                </a:gradFill>
              </a:rPr>
              <a:t>Demo</a:t>
            </a:r>
            <a:br>
              <a:rPr lang="en-US" sz="5000" b="1" dirty="0">
                <a:gradFill>
                  <a:gsLst>
                    <a:gs pos="2917">
                      <a:schemeClr val="tx1"/>
                    </a:gs>
                    <a:gs pos="30000">
                      <a:schemeClr val="tx1"/>
                    </a:gs>
                  </a:gsLst>
                  <a:lin ang="5400000" scaled="0"/>
                </a:gradFill>
              </a:rPr>
            </a:br>
            <a:br>
              <a:rPr lang="en-US" sz="5000" dirty="0">
                <a:gradFill>
                  <a:gsLst>
                    <a:gs pos="2917">
                      <a:schemeClr val="tx1"/>
                    </a:gs>
                    <a:gs pos="30000">
                      <a:schemeClr val="tx1"/>
                    </a:gs>
                  </a:gsLst>
                  <a:lin ang="5400000" scaled="0"/>
                </a:gradFill>
              </a:rPr>
            </a:br>
            <a:r>
              <a:rPr lang="en-US" sz="3000" dirty="0">
                <a:gradFill>
                  <a:gsLst>
                    <a:gs pos="2917">
                      <a:schemeClr val="tx1"/>
                    </a:gs>
                    <a:gs pos="30000">
                      <a:schemeClr val="tx1"/>
                    </a:gs>
                  </a:gsLst>
                  <a:lin ang="5400000" scaled="0"/>
                </a:gradFill>
              </a:rPr>
              <a:t>Creating an AppService with Azure Portal</a:t>
            </a:r>
          </a:p>
        </p:txBody>
      </p:sp>
    </p:spTree>
    <p:extLst>
      <p:ext uri="{BB962C8B-B14F-4D97-AF65-F5344CB8AC3E}">
        <p14:creationId xmlns:p14="http://schemas.microsoft.com/office/powerpoint/2010/main" val="5646019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277473" y="1986455"/>
            <a:ext cx="6717673" cy="2095958"/>
          </a:xfrm>
          <a:prstGeom prst="rect">
            <a:avLst/>
          </a:prstGeom>
          <a:noFill/>
        </p:spPr>
        <p:txBody>
          <a:bodyPr wrap="none" lIns="182880" tIns="146304" rIns="182880" bIns="146304" rtlCol="0">
            <a:spAutoFit/>
          </a:bodyPr>
          <a:lstStyle/>
          <a:p>
            <a:pPr>
              <a:lnSpc>
                <a:spcPct val="90000"/>
              </a:lnSpc>
              <a:spcAft>
                <a:spcPts val="600"/>
              </a:spcAft>
            </a:pPr>
            <a:r>
              <a:rPr lang="en-US" sz="5000" b="1" dirty="0">
                <a:gradFill>
                  <a:gsLst>
                    <a:gs pos="2917">
                      <a:schemeClr val="tx1"/>
                    </a:gs>
                    <a:gs pos="30000">
                      <a:schemeClr val="tx1"/>
                    </a:gs>
                  </a:gsLst>
                  <a:lin ang="5400000" scaled="0"/>
                </a:gradFill>
              </a:rPr>
              <a:t>Demo</a:t>
            </a:r>
            <a:br>
              <a:rPr lang="en-US" sz="5000" b="1" dirty="0">
                <a:gradFill>
                  <a:gsLst>
                    <a:gs pos="2917">
                      <a:schemeClr val="tx1"/>
                    </a:gs>
                    <a:gs pos="30000">
                      <a:schemeClr val="tx1"/>
                    </a:gs>
                  </a:gsLst>
                  <a:lin ang="5400000" scaled="0"/>
                </a:gradFill>
              </a:rPr>
            </a:br>
            <a:br>
              <a:rPr lang="en-US" sz="5000" dirty="0">
                <a:gradFill>
                  <a:gsLst>
                    <a:gs pos="2917">
                      <a:schemeClr val="tx1"/>
                    </a:gs>
                    <a:gs pos="30000">
                      <a:schemeClr val="tx1"/>
                    </a:gs>
                  </a:gsLst>
                  <a:lin ang="5400000" scaled="0"/>
                </a:gradFill>
              </a:rPr>
            </a:br>
            <a:r>
              <a:rPr lang="en-US" sz="3000" dirty="0">
                <a:gradFill>
                  <a:gsLst>
                    <a:gs pos="2917">
                      <a:schemeClr val="tx1"/>
                    </a:gs>
                    <a:gs pos="30000">
                      <a:schemeClr val="tx1"/>
                    </a:gs>
                  </a:gsLst>
                  <a:lin ang="5400000" scaled="0"/>
                </a:gradFill>
              </a:rPr>
              <a:t>Creating an AppService with Azure CLI</a:t>
            </a:r>
          </a:p>
        </p:txBody>
      </p:sp>
    </p:spTree>
    <p:extLst>
      <p:ext uri="{BB962C8B-B14F-4D97-AF65-F5344CB8AC3E}">
        <p14:creationId xmlns:p14="http://schemas.microsoft.com/office/powerpoint/2010/main" val="18505426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a:extLst>
              <a:ext uri="{FF2B5EF4-FFF2-40B4-BE49-F238E27FC236}">
                <a16:creationId xmlns:a16="http://schemas.microsoft.com/office/drawing/2014/main" id="{13865A40-3967-49CA-988A-E497FDF23246}"/>
              </a:ext>
            </a:extLst>
          </p:cNvPr>
          <p:cNvSpPr txBox="1"/>
          <p:nvPr/>
        </p:nvSpPr>
        <p:spPr>
          <a:xfrm>
            <a:off x="457200" y="533095"/>
            <a:ext cx="5086717" cy="461665"/>
          </a:xfrm>
          <a:prstGeom prst="rect">
            <a:avLst/>
          </a:prstGeom>
          <a:noFill/>
        </p:spPr>
        <p:txBody>
          <a:bodyPr wrap="square" rtlCol="0">
            <a:spAutoFit/>
          </a:bodyPr>
          <a:lstStyle/>
          <a:p>
            <a:r>
              <a:rPr lang="en-US" sz="2400" dirty="0">
                <a:solidFill>
                  <a:srgbClr val="0080E3"/>
                </a:solidFill>
                <a:latin typeface="Segoe UI" panose="020B0502040204020203" pitchFamily="34" charset="0"/>
                <a:cs typeface="Segoe UI" panose="020B0502040204020203" pitchFamily="34" charset="0"/>
              </a:rPr>
              <a:t>Deep Dive Week – Day 1</a:t>
            </a:r>
            <a:endParaRPr lang="en-AR" sz="2400" b="1" dirty="0">
              <a:solidFill>
                <a:srgbClr val="29E4FF"/>
              </a:solidFill>
              <a:latin typeface="Segoe UI" panose="020B0502040204020203" pitchFamily="34" charset="0"/>
              <a:cs typeface="Segoe UI" panose="020B0502040204020203" pitchFamily="34" charset="0"/>
            </a:endParaRPr>
          </a:p>
        </p:txBody>
      </p:sp>
      <p:cxnSp>
        <p:nvCxnSpPr>
          <p:cNvPr id="5" name="Straight Connector 9">
            <a:extLst>
              <a:ext uri="{FF2B5EF4-FFF2-40B4-BE49-F238E27FC236}">
                <a16:creationId xmlns:a16="http://schemas.microsoft.com/office/drawing/2014/main" id="{F4B3AACB-F66E-466B-8B5E-1655DC73D101}"/>
              </a:ext>
            </a:extLst>
          </p:cNvPr>
          <p:cNvCxnSpPr>
            <a:cxnSpLocks/>
          </p:cNvCxnSpPr>
          <p:nvPr/>
        </p:nvCxnSpPr>
        <p:spPr>
          <a:xfrm>
            <a:off x="457200" y="1047654"/>
            <a:ext cx="11417643"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pic>
        <p:nvPicPr>
          <p:cNvPr id="6" name="Imagen 12">
            <a:extLst>
              <a:ext uri="{FF2B5EF4-FFF2-40B4-BE49-F238E27FC236}">
                <a16:creationId xmlns:a16="http://schemas.microsoft.com/office/drawing/2014/main" id="{B3C4FA23-0019-425E-939B-F9E2E7A08A7E}"/>
              </a:ext>
            </a:extLst>
          </p:cNvPr>
          <p:cNvPicPr>
            <a:picLocks noChangeAspect="1"/>
          </p:cNvPicPr>
          <p:nvPr/>
        </p:nvPicPr>
        <p:blipFill>
          <a:blip r:embed="rId3"/>
          <a:stretch>
            <a:fillRect/>
          </a:stretch>
        </p:blipFill>
        <p:spPr>
          <a:xfrm>
            <a:off x="10570103" y="447116"/>
            <a:ext cx="1259260" cy="267046"/>
          </a:xfrm>
          <a:prstGeom prst="rect">
            <a:avLst/>
          </a:prstGeom>
        </p:spPr>
      </p:pic>
      <p:sp>
        <p:nvSpPr>
          <p:cNvPr id="18" name="CaixaDeTexto 17">
            <a:extLst>
              <a:ext uri="{FF2B5EF4-FFF2-40B4-BE49-F238E27FC236}">
                <a16:creationId xmlns:a16="http://schemas.microsoft.com/office/drawing/2014/main" id="{EE3D47BB-9DD8-4D02-9393-0586EA3E9DCC}"/>
              </a:ext>
            </a:extLst>
          </p:cNvPr>
          <p:cNvSpPr txBox="1"/>
          <p:nvPr/>
        </p:nvSpPr>
        <p:spPr>
          <a:xfrm>
            <a:off x="352927" y="6324905"/>
            <a:ext cx="7368674" cy="369332"/>
          </a:xfrm>
          <a:prstGeom prst="rect">
            <a:avLst/>
          </a:prstGeom>
          <a:noFill/>
        </p:spPr>
        <p:txBody>
          <a:bodyPr wrap="square">
            <a:spAutoFit/>
          </a:bodyPr>
          <a:lstStyle/>
          <a:p>
            <a:r>
              <a:rPr lang="en-US" dirty="0"/>
              <a:t>https://azure.microsoft.com/en-us/pricing/details/app-service/</a:t>
            </a:r>
          </a:p>
        </p:txBody>
      </p:sp>
      <p:sp>
        <p:nvSpPr>
          <p:cNvPr id="9" name="CaixaDeTexto 8">
            <a:extLst>
              <a:ext uri="{FF2B5EF4-FFF2-40B4-BE49-F238E27FC236}">
                <a16:creationId xmlns:a16="http://schemas.microsoft.com/office/drawing/2014/main" id="{035067BE-8951-4D76-860C-202D19275050}"/>
              </a:ext>
            </a:extLst>
          </p:cNvPr>
          <p:cNvSpPr txBox="1"/>
          <p:nvPr/>
        </p:nvSpPr>
        <p:spPr>
          <a:xfrm>
            <a:off x="457200" y="1272673"/>
            <a:ext cx="5184240" cy="461665"/>
          </a:xfrm>
          <a:prstGeom prst="rect">
            <a:avLst/>
          </a:prstGeom>
          <a:noFill/>
        </p:spPr>
        <p:txBody>
          <a:bodyPr wrap="none" rtlCol="0">
            <a:spAutoFit/>
          </a:bodyPr>
          <a:lstStyle/>
          <a:p>
            <a:r>
              <a:rPr lang="en-US" sz="2400" dirty="0"/>
              <a:t>Azure App Service Deploying Methods</a:t>
            </a:r>
          </a:p>
        </p:txBody>
      </p:sp>
      <p:sp>
        <p:nvSpPr>
          <p:cNvPr id="10" name="Retângulo 9">
            <a:extLst>
              <a:ext uri="{FF2B5EF4-FFF2-40B4-BE49-F238E27FC236}">
                <a16:creationId xmlns:a16="http://schemas.microsoft.com/office/drawing/2014/main" id="{A8F266DC-7B8A-414F-90DD-B77D5CF5179A}"/>
              </a:ext>
            </a:extLst>
          </p:cNvPr>
          <p:cNvSpPr/>
          <p:nvPr/>
        </p:nvSpPr>
        <p:spPr>
          <a:xfrm>
            <a:off x="315495" y="2718984"/>
            <a:ext cx="1828800" cy="1478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IDEs</a:t>
            </a:r>
          </a:p>
          <a:p>
            <a:pPr algn="ctr"/>
            <a:r>
              <a:rPr lang="en-US" dirty="0"/>
              <a:t>(Visual Studio/</a:t>
            </a:r>
            <a:r>
              <a:rPr lang="en-US" dirty="0" err="1"/>
              <a:t>VSCode</a:t>
            </a:r>
            <a:r>
              <a:rPr lang="en-US" dirty="0"/>
              <a:t>/Others)</a:t>
            </a:r>
          </a:p>
        </p:txBody>
      </p:sp>
      <p:sp>
        <p:nvSpPr>
          <p:cNvPr id="12" name="Retângulo 11">
            <a:extLst>
              <a:ext uri="{FF2B5EF4-FFF2-40B4-BE49-F238E27FC236}">
                <a16:creationId xmlns:a16="http://schemas.microsoft.com/office/drawing/2014/main" id="{6796B3FD-3B2F-43A5-8E36-11E27D543840}"/>
              </a:ext>
            </a:extLst>
          </p:cNvPr>
          <p:cNvSpPr/>
          <p:nvPr/>
        </p:nvSpPr>
        <p:spPr>
          <a:xfrm>
            <a:off x="2252509" y="2718984"/>
            <a:ext cx="1828800" cy="1478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FTP</a:t>
            </a:r>
          </a:p>
        </p:txBody>
      </p:sp>
      <p:sp>
        <p:nvSpPr>
          <p:cNvPr id="14" name="Retângulo 13">
            <a:extLst>
              <a:ext uri="{FF2B5EF4-FFF2-40B4-BE49-F238E27FC236}">
                <a16:creationId xmlns:a16="http://schemas.microsoft.com/office/drawing/2014/main" id="{49652004-357C-4931-B210-B52D23718531}"/>
              </a:ext>
            </a:extLst>
          </p:cNvPr>
          <p:cNvSpPr/>
          <p:nvPr/>
        </p:nvSpPr>
        <p:spPr>
          <a:xfrm>
            <a:off x="4189523" y="2718984"/>
            <a:ext cx="1828800" cy="1478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 API</a:t>
            </a:r>
          </a:p>
        </p:txBody>
      </p:sp>
      <p:sp>
        <p:nvSpPr>
          <p:cNvPr id="15" name="Retângulo 14">
            <a:extLst>
              <a:ext uri="{FF2B5EF4-FFF2-40B4-BE49-F238E27FC236}">
                <a16:creationId xmlns:a16="http://schemas.microsoft.com/office/drawing/2014/main" id="{7C87C24F-123F-4FE5-AFCA-4CE1B464CC22}"/>
              </a:ext>
            </a:extLst>
          </p:cNvPr>
          <p:cNvSpPr/>
          <p:nvPr/>
        </p:nvSpPr>
        <p:spPr>
          <a:xfrm>
            <a:off x="6126537" y="2718984"/>
            <a:ext cx="1828800" cy="1478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CLI</a:t>
            </a:r>
          </a:p>
        </p:txBody>
      </p:sp>
      <p:sp>
        <p:nvSpPr>
          <p:cNvPr id="16" name="Retângulo 15">
            <a:extLst>
              <a:ext uri="{FF2B5EF4-FFF2-40B4-BE49-F238E27FC236}">
                <a16:creationId xmlns:a16="http://schemas.microsoft.com/office/drawing/2014/main" id="{88BA3EC0-A16F-4598-AE2B-C807ACD584AE}"/>
              </a:ext>
            </a:extLst>
          </p:cNvPr>
          <p:cNvSpPr/>
          <p:nvPr/>
        </p:nvSpPr>
        <p:spPr>
          <a:xfrm>
            <a:off x="8063551" y="2718984"/>
            <a:ext cx="1828800" cy="1478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 </a:t>
            </a:r>
            <a:r>
              <a:rPr lang="en-US" dirty="0" err="1"/>
              <a:t>Toolings</a:t>
            </a:r>
            <a:endParaRPr lang="en-US" dirty="0"/>
          </a:p>
          <a:p>
            <a:pPr algn="ctr"/>
            <a:r>
              <a:rPr lang="en-US" dirty="0"/>
              <a:t>(Azure DevOps, GitHub, </a:t>
            </a:r>
            <a:r>
              <a:rPr lang="en-US" dirty="0" err="1"/>
              <a:t>Jenkins,etc</a:t>
            </a:r>
            <a:r>
              <a:rPr lang="en-US" dirty="0"/>
              <a:t>.)</a:t>
            </a:r>
          </a:p>
        </p:txBody>
      </p:sp>
      <p:sp>
        <p:nvSpPr>
          <p:cNvPr id="19" name="Retângulo 18">
            <a:extLst>
              <a:ext uri="{FF2B5EF4-FFF2-40B4-BE49-F238E27FC236}">
                <a16:creationId xmlns:a16="http://schemas.microsoft.com/office/drawing/2014/main" id="{53794637-CC08-4812-AF88-8347796CAAFB}"/>
              </a:ext>
            </a:extLst>
          </p:cNvPr>
          <p:cNvSpPr/>
          <p:nvPr/>
        </p:nvSpPr>
        <p:spPr>
          <a:xfrm>
            <a:off x="10000563" y="2718984"/>
            <a:ext cx="1828800" cy="1478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Advanced Console Zip Deploy</a:t>
            </a:r>
          </a:p>
        </p:txBody>
      </p:sp>
    </p:spTree>
    <p:extLst>
      <p:ext uri="{BB962C8B-B14F-4D97-AF65-F5344CB8AC3E}">
        <p14:creationId xmlns:p14="http://schemas.microsoft.com/office/powerpoint/2010/main" val="77566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277473" y="1986455"/>
            <a:ext cx="8432052" cy="2095958"/>
          </a:xfrm>
          <a:prstGeom prst="rect">
            <a:avLst/>
          </a:prstGeom>
          <a:noFill/>
        </p:spPr>
        <p:txBody>
          <a:bodyPr wrap="none" lIns="182880" tIns="146304" rIns="182880" bIns="146304" rtlCol="0">
            <a:spAutoFit/>
          </a:bodyPr>
          <a:lstStyle/>
          <a:p>
            <a:pPr>
              <a:lnSpc>
                <a:spcPct val="90000"/>
              </a:lnSpc>
              <a:spcAft>
                <a:spcPts val="600"/>
              </a:spcAft>
            </a:pPr>
            <a:r>
              <a:rPr lang="en-US" sz="5000" b="1" dirty="0">
                <a:gradFill>
                  <a:gsLst>
                    <a:gs pos="2917">
                      <a:schemeClr val="tx1"/>
                    </a:gs>
                    <a:gs pos="30000">
                      <a:schemeClr val="tx1"/>
                    </a:gs>
                  </a:gsLst>
                  <a:lin ang="5400000" scaled="0"/>
                </a:gradFill>
              </a:rPr>
              <a:t>Demo</a:t>
            </a:r>
            <a:br>
              <a:rPr lang="en-US" sz="5000" b="1" dirty="0">
                <a:gradFill>
                  <a:gsLst>
                    <a:gs pos="2917">
                      <a:schemeClr val="tx1"/>
                    </a:gs>
                    <a:gs pos="30000">
                      <a:schemeClr val="tx1"/>
                    </a:gs>
                  </a:gsLst>
                  <a:lin ang="5400000" scaled="0"/>
                </a:gradFill>
              </a:rPr>
            </a:br>
            <a:br>
              <a:rPr lang="en-US" sz="5000" dirty="0">
                <a:gradFill>
                  <a:gsLst>
                    <a:gs pos="2917">
                      <a:schemeClr val="tx1"/>
                    </a:gs>
                    <a:gs pos="30000">
                      <a:schemeClr val="tx1"/>
                    </a:gs>
                  </a:gsLst>
                  <a:lin ang="5400000" scaled="0"/>
                </a:gradFill>
              </a:rPr>
            </a:br>
            <a:r>
              <a:rPr lang="en-US" sz="3000" dirty="0">
                <a:gradFill>
                  <a:gsLst>
                    <a:gs pos="2917">
                      <a:schemeClr val="tx1"/>
                    </a:gs>
                    <a:gs pos="30000">
                      <a:schemeClr val="tx1"/>
                    </a:gs>
                  </a:gsLst>
                  <a:lin ang="5400000" scaled="0"/>
                </a:gradFill>
              </a:rPr>
              <a:t>Deploying a .NET Application with Visual Studio</a:t>
            </a:r>
          </a:p>
        </p:txBody>
      </p:sp>
    </p:spTree>
    <p:extLst>
      <p:ext uri="{BB962C8B-B14F-4D97-AF65-F5344CB8AC3E}">
        <p14:creationId xmlns:p14="http://schemas.microsoft.com/office/powerpoint/2010/main" val="20613370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277473" y="1986455"/>
            <a:ext cx="8151655" cy="2095958"/>
          </a:xfrm>
          <a:prstGeom prst="rect">
            <a:avLst/>
          </a:prstGeom>
          <a:noFill/>
        </p:spPr>
        <p:txBody>
          <a:bodyPr wrap="none" lIns="182880" tIns="146304" rIns="182880" bIns="146304" rtlCol="0">
            <a:spAutoFit/>
          </a:bodyPr>
          <a:lstStyle/>
          <a:p>
            <a:pPr>
              <a:lnSpc>
                <a:spcPct val="90000"/>
              </a:lnSpc>
              <a:spcAft>
                <a:spcPts val="600"/>
              </a:spcAft>
            </a:pPr>
            <a:r>
              <a:rPr lang="en-US" sz="5000" b="1" dirty="0">
                <a:gradFill>
                  <a:gsLst>
                    <a:gs pos="2917">
                      <a:schemeClr val="tx1"/>
                    </a:gs>
                    <a:gs pos="30000">
                      <a:schemeClr val="tx1"/>
                    </a:gs>
                  </a:gsLst>
                  <a:lin ang="5400000" scaled="0"/>
                </a:gradFill>
              </a:rPr>
              <a:t>Demo</a:t>
            </a:r>
            <a:br>
              <a:rPr lang="en-US" sz="5000" b="1" dirty="0">
                <a:gradFill>
                  <a:gsLst>
                    <a:gs pos="2917">
                      <a:schemeClr val="tx1"/>
                    </a:gs>
                    <a:gs pos="30000">
                      <a:schemeClr val="tx1"/>
                    </a:gs>
                  </a:gsLst>
                  <a:lin ang="5400000" scaled="0"/>
                </a:gradFill>
              </a:rPr>
            </a:br>
            <a:br>
              <a:rPr lang="en-US" sz="5000" dirty="0">
                <a:gradFill>
                  <a:gsLst>
                    <a:gs pos="2917">
                      <a:schemeClr val="tx1"/>
                    </a:gs>
                    <a:gs pos="30000">
                      <a:schemeClr val="tx1"/>
                    </a:gs>
                  </a:gsLst>
                  <a:lin ang="5400000" scaled="0"/>
                </a:gradFill>
              </a:rPr>
            </a:br>
            <a:r>
              <a:rPr lang="en-US" sz="3000" dirty="0">
                <a:gradFill>
                  <a:gsLst>
                    <a:gs pos="2917">
                      <a:schemeClr val="tx1"/>
                    </a:gs>
                    <a:gs pos="30000">
                      <a:schemeClr val="tx1"/>
                    </a:gs>
                  </a:gsLst>
                  <a:lin ang="5400000" scaled="0"/>
                </a:gradFill>
              </a:rPr>
              <a:t>Deploying a NodeJS Application with Azure CLI</a:t>
            </a:r>
          </a:p>
        </p:txBody>
      </p:sp>
    </p:spTree>
    <p:extLst>
      <p:ext uri="{BB962C8B-B14F-4D97-AF65-F5344CB8AC3E}">
        <p14:creationId xmlns:p14="http://schemas.microsoft.com/office/powerpoint/2010/main" val="323269775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277473" y="1986455"/>
            <a:ext cx="9321847" cy="2095958"/>
          </a:xfrm>
          <a:prstGeom prst="rect">
            <a:avLst/>
          </a:prstGeom>
          <a:noFill/>
        </p:spPr>
        <p:txBody>
          <a:bodyPr wrap="none" lIns="182880" tIns="146304" rIns="182880" bIns="146304" rtlCol="0">
            <a:spAutoFit/>
          </a:bodyPr>
          <a:lstStyle/>
          <a:p>
            <a:pPr>
              <a:lnSpc>
                <a:spcPct val="90000"/>
              </a:lnSpc>
              <a:spcAft>
                <a:spcPts val="600"/>
              </a:spcAft>
            </a:pPr>
            <a:r>
              <a:rPr lang="en-US" sz="5000" b="1" dirty="0">
                <a:gradFill>
                  <a:gsLst>
                    <a:gs pos="2917">
                      <a:schemeClr val="tx1"/>
                    </a:gs>
                    <a:gs pos="30000">
                      <a:schemeClr val="tx1"/>
                    </a:gs>
                  </a:gsLst>
                  <a:lin ang="5400000" scaled="0"/>
                </a:gradFill>
              </a:rPr>
              <a:t>Demo</a:t>
            </a:r>
            <a:br>
              <a:rPr lang="en-US" sz="5000" b="1" dirty="0">
                <a:gradFill>
                  <a:gsLst>
                    <a:gs pos="2917">
                      <a:schemeClr val="tx1"/>
                    </a:gs>
                    <a:gs pos="30000">
                      <a:schemeClr val="tx1"/>
                    </a:gs>
                  </a:gsLst>
                  <a:lin ang="5400000" scaled="0"/>
                </a:gradFill>
              </a:rPr>
            </a:br>
            <a:br>
              <a:rPr lang="en-US" sz="5000" dirty="0">
                <a:gradFill>
                  <a:gsLst>
                    <a:gs pos="2917">
                      <a:schemeClr val="tx1"/>
                    </a:gs>
                    <a:gs pos="30000">
                      <a:schemeClr val="tx1"/>
                    </a:gs>
                  </a:gsLst>
                  <a:lin ang="5400000" scaled="0"/>
                </a:gradFill>
              </a:rPr>
            </a:br>
            <a:r>
              <a:rPr lang="en-US" sz="3000" dirty="0">
                <a:gradFill>
                  <a:gsLst>
                    <a:gs pos="2917">
                      <a:schemeClr val="tx1"/>
                    </a:gs>
                    <a:gs pos="30000">
                      <a:schemeClr val="tx1"/>
                    </a:gs>
                  </a:gsLst>
                  <a:lin ang="5400000" scaled="0"/>
                </a:gradFill>
              </a:rPr>
              <a:t>Deploying a Container Application with Azure DevOps</a:t>
            </a:r>
          </a:p>
        </p:txBody>
      </p:sp>
    </p:spTree>
    <p:extLst>
      <p:ext uri="{BB962C8B-B14F-4D97-AF65-F5344CB8AC3E}">
        <p14:creationId xmlns:p14="http://schemas.microsoft.com/office/powerpoint/2010/main" val="24040277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a:extLst>
              <a:ext uri="{FF2B5EF4-FFF2-40B4-BE49-F238E27FC236}">
                <a16:creationId xmlns:a16="http://schemas.microsoft.com/office/drawing/2014/main" id="{13865A40-3967-49CA-988A-E497FDF23246}"/>
              </a:ext>
            </a:extLst>
          </p:cNvPr>
          <p:cNvSpPr txBox="1"/>
          <p:nvPr/>
        </p:nvSpPr>
        <p:spPr>
          <a:xfrm>
            <a:off x="457200" y="533095"/>
            <a:ext cx="50867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80E3"/>
                </a:solidFill>
                <a:effectLst/>
                <a:uLnTx/>
                <a:uFillTx/>
                <a:latin typeface="Segoe UI" panose="020B0502040204020203" pitchFamily="34" charset="0"/>
                <a:ea typeface="+mn-ea"/>
                <a:cs typeface="Segoe UI" panose="020B0502040204020203" pitchFamily="34" charset="0"/>
              </a:rPr>
              <a:t>Deep Dive Week – Day 1</a:t>
            </a:r>
            <a:endParaRPr kumimoji="0" lang="en-AR" sz="2400" b="1" i="0" u="none" strike="noStrike" kern="1200" cap="none" spc="0" normalizeH="0" baseline="0" noProof="0" dirty="0">
              <a:ln>
                <a:noFill/>
              </a:ln>
              <a:solidFill>
                <a:srgbClr val="29E4FF"/>
              </a:solidFill>
              <a:effectLst/>
              <a:uLnTx/>
              <a:uFillTx/>
              <a:latin typeface="Segoe UI" panose="020B0502040204020203" pitchFamily="34" charset="0"/>
              <a:ea typeface="+mn-ea"/>
              <a:cs typeface="Segoe UI" panose="020B0502040204020203" pitchFamily="34" charset="0"/>
            </a:endParaRPr>
          </a:p>
        </p:txBody>
      </p:sp>
      <p:cxnSp>
        <p:nvCxnSpPr>
          <p:cNvPr id="5" name="Straight Connector 9">
            <a:extLst>
              <a:ext uri="{FF2B5EF4-FFF2-40B4-BE49-F238E27FC236}">
                <a16:creationId xmlns:a16="http://schemas.microsoft.com/office/drawing/2014/main" id="{F4B3AACB-F66E-466B-8B5E-1655DC73D101}"/>
              </a:ext>
            </a:extLst>
          </p:cNvPr>
          <p:cNvCxnSpPr>
            <a:cxnSpLocks/>
          </p:cNvCxnSpPr>
          <p:nvPr/>
        </p:nvCxnSpPr>
        <p:spPr>
          <a:xfrm>
            <a:off x="457200" y="1047654"/>
            <a:ext cx="11417643"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pic>
        <p:nvPicPr>
          <p:cNvPr id="6" name="Imagen 12">
            <a:extLst>
              <a:ext uri="{FF2B5EF4-FFF2-40B4-BE49-F238E27FC236}">
                <a16:creationId xmlns:a16="http://schemas.microsoft.com/office/drawing/2014/main" id="{B3C4FA23-0019-425E-939B-F9E2E7A08A7E}"/>
              </a:ext>
            </a:extLst>
          </p:cNvPr>
          <p:cNvPicPr>
            <a:picLocks noChangeAspect="1"/>
          </p:cNvPicPr>
          <p:nvPr/>
        </p:nvPicPr>
        <p:blipFill>
          <a:blip r:embed="rId2"/>
          <a:stretch>
            <a:fillRect/>
          </a:stretch>
        </p:blipFill>
        <p:spPr>
          <a:xfrm>
            <a:off x="10570103" y="447116"/>
            <a:ext cx="1259260" cy="267046"/>
          </a:xfrm>
          <a:prstGeom prst="rect">
            <a:avLst/>
          </a:prstGeom>
        </p:spPr>
      </p:pic>
      <p:pic>
        <p:nvPicPr>
          <p:cNvPr id="3074" name="Picture 2" descr="Azure Monitor | Microsoft Docs">
            <a:extLst>
              <a:ext uri="{FF2B5EF4-FFF2-40B4-BE49-F238E27FC236}">
                <a16:creationId xmlns:a16="http://schemas.microsoft.com/office/drawing/2014/main" id="{70C54B6B-DFCC-4DC9-A785-3BCC0C41EA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285" y="1154023"/>
            <a:ext cx="9801726" cy="5397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745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277473" y="1986455"/>
            <a:ext cx="5589543" cy="2095958"/>
          </a:xfrm>
          <a:prstGeom prst="rect">
            <a:avLst/>
          </a:prstGeom>
          <a:noFill/>
        </p:spPr>
        <p:txBody>
          <a:bodyPr wrap="none" lIns="182880" tIns="146304" rIns="182880" bIns="146304" rtlCol="0">
            <a:spAutoFit/>
          </a:bodyPr>
          <a:lstStyle/>
          <a:p>
            <a:pPr>
              <a:lnSpc>
                <a:spcPct val="90000"/>
              </a:lnSpc>
              <a:spcAft>
                <a:spcPts val="600"/>
              </a:spcAft>
            </a:pPr>
            <a:r>
              <a:rPr lang="en-US" sz="5000" b="1" dirty="0">
                <a:gradFill>
                  <a:gsLst>
                    <a:gs pos="2917">
                      <a:schemeClr val="tx1"/>
                    </a:gs>
                    <a:gs pos="30000">
                      <a:schemeClr val="tx1"/>
                    </a:gs>
                  </a:gsLst>
                  <a:lin ang="5400000" scaled="0"/>
                </a:gradFill>
              </a:rPr>
              <a:t>Demo</a:t>
            </a:r>
            <a:br>
              <a:rPr lang="en-US" sz="5000" b="1" dirty="0">
                <a:gradFill>
                  <a:gsLst>
                    <a:gs pos="2917">
                      <a:schemeClr val="tx1"/>
                    </a:gs>
                    <a:gs pos="30000">
                      <a:schemeClr val="tx1"/>
                    </a:gs>
                  </a:gsLst>
                  <a:lin ang="5400000" scaled="0"/>
                </a:gradFill>
              </a:rPr>
            </a:br>
            <a:br>
              <a:rPr lang="en-US" sz="5000" dirty="0">
                <a:gradFill>
                  <a:gsLst>
                    <a:gs pos="2917">
                      <a:schemeClr val="tx1"/>
                    </a:gs>
                    <a:gs pos="30000">
                      <a:schemeClr val="tx1"/>
                    </a:gs>
                  </a:gsLst>
                  <a:lin ang="5400000" scaled="0"/>
                </a:gradFill>
              </a:rPr>
            </a:br>
            <a:r>
              <a:rPr lang="en-US" sz="3000" dirty="0">
                <a:gradFill>
                  <a:gsLst>
                    <a:gs pos="2917">
                      <a:schemeClr val="tx1"/>
                    </a:gs>
                    <a:gs pos="30000">
                      <a:schemeClr val="tx1"/>
                    </a:gs>
                  </a:gsLst>
                  <a:lin ang="5400000" scaled="0"/>
                </a:gradFill>
              </a:rPr>
              <a:t>App Services Metrics and Alerts</a:t>
            </a:r>
          </a:p>
        </p:txBody>
      </p:sp>
    </p:spTree>
    <p:extLst>
      <p:ext uri="{BB962C8B-B14F-4D97-AF65-F5344CB8AC3E}">
        <p14:creationId xmlns:p14="http://schemas.microsoft.com/office/powerpoint/2010/main" val="31467964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24392E5-5E22-AA48-9899-2B0AD3F2A55D}"/>
              </a:ext>
            </a:extLst>
          </p:cNvPr>
          <p:cNvPicPr>
            <a:picLocks noChangeAspect="1"/>
          </p:cNvPicPr>
          <p:nvPr/>
        </p:nvPicPr>
        <p:blipFill>
          <a:blip r:embed="rId2"/>
          <a:stretch>
            <a:fillRect/>
          </a:stretch>
        </p:blipFill>
        <p:spPr>
          <a:xfrm>
            <a:off x="10251990" y="4705761"/>
            <a:ext cx="1964724" cy="2337592"/>
          </a:xfrm>
          <a:prstGeom prst="rect">
            <a:avLst/>
          </a:prstGeom>
        </p:spPr>
      </p:pic>
      <p:sp>
        <p:nvSpPr>
          <p:cNvPr id="9" name="TextBox 8">
            <a:extLst>
              <a:ext uri="{FF2B5EF4-FFF2-40B4-BE49-F238E27FC236}">
                <a16:creationId xmlns:a16="http://schemas.microsoft.com/office/drawing/2014/main" id="{8CE7833C-9D1A-0D45-B3EB-A0048D2236FD}"/>
              </a:ext>
            </a:extLst>
          </p:cNvPr>
          <p:cNvSpPr txBox="1"/>
          <p:nvPr/>
        </p:nvSpPr>
        <p:spPr>
          <a:xfrm>
            <a:off x="457200" y="533095"/>
            <a:ext cx="5086717" cy="461665"/>
          </a:xfrm>
          <a:prstGeom prst="rect">
            <a:avLst/>
          </a:prstGeom>
          <a:noFill/>
        </p:spPr>
        <p:txBody>
          <a:bodyPr wrap="square" rtlCol="0">
            <a:spAutoFit/>
          </a:bodyPr>
          <a:lstStyle/>
          <a:p>
            <a:r>
              <a:rPr lang="en-US" sz="2400" dirty="0">
                <a:solidFill>
                  <a:srgbClr val="0080E3"/>
                </a:solidFill>
                <a:latin typeface="Segoe UI" panose="020B0502040204020203" pitchFamily="34" charset="0"/>
                <a:cs typeface="Segoe UI" panose="020B0502040204020203" pitchFamily="34" charset="0"/>
              </a:rPr>
              <a:t>Deep Dive Week - Agenda</a:t>
            </a:r>
            <a:endParaRPr lang="en-AR" sz="2400" b="1" dirty="0">
              <a:solidFill>
                <a:srgbClr val="29E4FF"/>
              </a:solidFill>
              <a:latin typeface="Segoe UI" panose="020B0502040204020203" pitchFamily="34" charset="0"/>
              <a:cs typeface="Segoe UI" panose="020B0502040204020203" pitchFamily="34" charset="0"/>
            </a:endParaRPr>
          </a:p>
        </p:txBody>
      </p:sp>
      <p:cxnSp>
        <p:nvCxnSpPr>
          <p:cNvPr id="10" name="Straight Connector 9">
            <a:extLst>
              <a:ext uri="{FF2B5EF4-FFF2-40B4-BE49-F238E27FC236}">
                <a16:creationId xmlns:a16="http://schemas.microsoft.com/office/drawing/2014/main" id="{4E881242-B354-C04D-9D2A-D4A72B65BE73}"/>
              </a:ext>
            </a:extLst>
          </p:cNvPr>
          <p:cNvCxnSpPr>
            <a:cxnSpLocks/>
          </p:cNvCxnSpPr>
          <p:nvPr/>
        </p:nvCxnSpPr>
        <p:spPr>
          <a:xfrm>
            <a:off x="457200" y="1047654"/>
            <a:ext cx="11417643"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pic>
        <p:nvPicPr>
          <p:cNvPr id="13" name="Imagen 12">
            <a:extLst>
              <a:ext uri="{FF2B5EF4-FFF2-40B4-BE49-F238E27FC236}">
                <a16:creationId xmlns:a16="http://schemas.microsoft.com/office/drawing/2014/main" id="{66507974-35E7-9042-91F5-25B7AB11AB28}"/>
              </a:ext>
            </a:extLst>
          </p:cNvPr>
          <p:cNvPicPr>
            <a:picLocks noChangeAspect="1"/>
          </p:cNvPicPr>
          <p:nvPr/>
        </p:nvPicPr>
        <p:blipFill>
          <a:blip r:embed="rId3"/>
          <a:stretch>
            <a:fillRect/>
          </a:stretch>
        </p:blipFill>
        <p:spPr>
          <a:xfrm>
            <a:off x="10570103" y="447116"/>
            <a:ext cx="1259260" cy="267046"/>
          </a:xfrm>
          <a:prstGeom prst="rect">
            <a:avLst/>
          </a:prstGeom>
        </p:spPr>
      </p:pic>
      <p:graphicFrame>
        <p:nvGraphicFramePr>
          <p:cNvPr id="2" name="Tabela 4">
            <a:extLst>
              <a:ext uri="{FF2B5EF4-FFF2-40B4-BE49-F238E27FC236}">
                <a16:creationId xmlns:a16="http://schemas.microsoft.com/office/drawing/2014/main" id="{D09DA9AF-71B3-4E10-AA41-E32DEAD32920}"/>
              </a:ext>
            </a:extLst>
          </p:cNvPr>
          <p:cNvGraphicFramePr>
            <a:graphicFrameLocks noGrp="1"/>
          </p:cNvGraphicFramePr>
          <p:nvPr>
            <p:extLst>
              <p:ext uri="{D42A27DB-BD31-4B8C-83A1-F6EECF244321}">
                <p14:modId xmlns:p14="http://schemas.microsoft.com/office/powerpoint/2010/main" val="2899404508"/>
              </p:ext>
            </p:extLst>
          </p:nvPr>
        </p:nvGraphicFramePr>
        <p:xfrm>
          <a:off x="431799" y="1241839"/>
          <a:ext cx="11443045" cy="5169045"/>
        </p:xfrm>
        <a:graphic>
          <a:graphicData uri="http://schemas.openxmlformats.org/drawingml/2006/table">
            <a:tbl>
              <a:tblPr firstRow="1" bandRow="1">
                <a:tableStyleId>{5C22544A-7EE6-4342-B048-85BDC9FD1C3A}</a:tableStyleId>
              </a:tblPr>
              <a:tblGrid>
                <a:gridCol w="2288609">
                  <a:extLst>
                    <a:ext uri="{9D8B030D-6E8A-4147-A177-3AD203B41FA5}">
                      <a16:colId xmlns:a16="http://schemas.microsoft.com/office/drawing/2014/main" val="727245769"/>
                    </a:ext>
                  </a:extLst>
                </a:gridCol>
                <a:gridCol w="2288609">
                  <a:extLst>
                    <a:ext uri="{9D8B030D-6E8A-4147-A177-3AD203B41FA5}">
                      <a16:colId xmlns:a16="http://schemas.microsoft.com/office/drawing/2014/main" val="2450946489"/>
                    </a:ext>
                  </a:extLst>
                </a:gridCol>
                <a:gridCol w="2288609">
                  <a:extLst>
                    <a:ext uri="{9D8B030D-6E8A-4147-A177-3AD203B41FA5}">
                      <a16:colId xmlns:a16="http://schemas.microsoft.com/office/drawing/2014/main" val="3980776316"/>
                    </a:ext>
                  </a:extLst>
                </a:gridCol>
                <a:gridCol w="2288609">
                  <a:extLst>
                    <a:ext uri="{9D8B030D-6E8A-4147-A177-3AD203B41FA5}">
                      <a16:colId xmlns:a16="http://schemas.microsoft.com/office/drawing/2014/main" val="1346701648"/>
                    </a:ext>
                  </a:extLst>
                </a:gridCol>
                <a:gridCol w="2288609">
                  <a:extLst>
                    <a:ext uri="{9D8B030D-6E8A-4147-A177-3AD203B41FA5}">
                      <a16:colId xmlns:a16="http://schemas.microsoft.com/office/drawing/2014/main" val="3890615689"/>
                    </a:ext>
                  </a:extLst>
                </a:gridCol>
              </a:tblGrid>
              <a:tr h="455175">
                <a:tc>
                  <a:txBody>
                    <a:bodyPr/>
                    <a:lstStyle/>
                    <a:p>
                      <a:r>
                        <a:rPr lang="en-US" dirty="0"/>
                        <a:t>Day 1</a:t>
                      </a:r>
                    </a:p>
                  </a:txBody>
                  <a:tcPr/>
                </a:tc>
                <a:tc>
                  <a:txBody>
                    <a:bodyPr/>
                    <a:lstStyle/>
                    <a:p>
                      <a:r>
                        <a:rPr lang="en-US" dirty="0"/>
                        <a:t>Day 2</a:t>
                      </a:r>
                    </a:p>
                  </a:txBody>
                  <a:tcPr/>
                </a:tc>
                <a:tc>
                  <a:txBody>
                    <a:bodyPr/>
                    <a:lstStyle/>
                    <a:p>
                      <a:r>
                        <a:rPr lang="en-US" dirty="0"/>
                        <a:t>Day 3</a:t>
                      </a:r>
                    </a:p>
                  </a:txBody>
                  <a:tcPr/>
                </a:tc>
                <a:tc>
                  <a:txBody>
                    <a:bodyPr/>
                    <a:lstStyle/>
                    <a:p>
                      <a:r>
                        <a:rPr lang="en-US" dirty="0"/>
                        <a:t>Day 4 </a:t>
                      </a:r>
                    </a:p>
                  </a:txBody>
                  <a:tcPr/>
                </a:tc>
                <a:tc>
                  <a:txBody>
                    <a:bodyPr/>
                    <a:lstStyle/>
                    <a:p>
                      <a:r>
                        <a:rPr lang="en-US" dirty="0"/>
                        <a:t>Day 5</a:t>
                      </a:r>
                    </a:p>
                  </a:txBody>
                  <a:tcPr/>
                </a:tc>
                <a:extLst>
                  <a:ext uri="{0D108BD9-81ED-4DB2-BD59-A6C34878D82A}">
                    <a16:rowId xmlns:a16="http://schemas.microsoft.com/office/drawing/2014/main" val="3471264170"/>
                  </a:ext>
                </a:extLst>
              </a:tr>
              <a:tr h="1795760">
                <a:tc>
                  <a:txBody>
                    <a:bodyPr/>
                    <a:lstStyle/>
                    <a:p>
                      <a:pPr algn="ctr"/>
                      <a:r>
                        <a:rPr lang="en-US" dirty="0"/>
                        <a:t>Design and Build Web apps &amp; APIs with Azure App Services</a:t>
                      </a:r>
                    </a:p>
                  </a:txBody>
                  <a:tcPr anchor="ctr"/>
                </a:tc>
                <a:tc>
                  <a:txBody>
                    <a:bodyPr/>
                    <a:lstStyle/>
                    <a:p>
                      <a:pPr algn="ctr"/>
                      <a:r>
                        <a:rPr lang="en-US" dirty="0"/>
                        <a:t>App Telemetry with Application Insights</a:t>
                      </a:r>
                    </a:p>
                  </a:txBody>
                  <a:tcPr anchor="ctr"/>
                </a:tc>
                <a:tc>
                  <a:txBody>
                    <a:bodyPr/>
                    <a:lstStyle/>
                    <a:p>
                      <a:pPr algn="ctr"/>
                      <a:r>
                        <a:rPr lang="en-US" dirty="0"/>
                        <a:t>Data Services for Modern Apps</a:t>
                      </a:r>
                    </a:p>
                  </a:txBody>
                  <a:tcPr anchor="ctr"/>
                </a:tc>
                <a:tc>
                  <a:txBody>
                    <a:bodyPr/>
                    <a:lstStyle/>
                    <a:p>
                      <a:pPr algn="ctr"/>
                      <a:r>
                        <a:rPr lang="en-US" dirty="0"/>
                        <a:t>Cloud Adoption Framework</a:t>
                      </a:r>
                    </a:p>
                  </a:txBody>
                  <a:tcPr anchor="ctr"/>
                </a:tc>
                <a:tc rowSpan="3">
                  <a:txBody>
                    <a:bodyPr/>
                    <a:lstStyle/>
                    <a:p>
                      <a:pPr algn="ctr"/>
                      <a:r>
                        <a:rPr lang="en-US" dirty="0"/>
                        <a:t>.NET Modernization in a Day Workshop</a:t>
                      </a:r>
                    </a:p>
                  </a:txBody>
                  <a:tcPr anchor="ctr"/>
                </a:tc>
                <a:extLst>
                  <a:ext uri="{0D108BD9-81ED-4DB2-BD59-A6C34878D82A}">
                    <a16:rowId xmlns:a16="http://schemas.microsoft.com/office/drawing/2014/main" val="239200044"/>
                  </a:ext>
                </a:extLst>
              </a:tr>
              <a:tr h="1459055">
                <a:tc>
                  <a:txBody>
                    <a:bodyPr/>
                    <a:lstStyle/>
                    <a:p>
                      <a:pPr algn="ctr"/>
                      <a:r>
                        <a:rPr lang="en-US" dirty="0"/>
                        <a:t>Expose your APIs with Azure API Management</a:t>
                      </a:r>
                    </a:p>
                  </a:txBody>
                  <a:tcPr anchor="ctr"/>
                </a:tc>
                <a:tc>
                  <a:txBody>
                    <a:bodyPr/>
                    <a:lstStyle/>
                    <a:p>
                      <a:pPr algn="ctr"/>
                      <a:r>
                        <a:rPr lang="en-US" dirty="0"/>
                        <a:t>Secure your Apps with Azure Key Vault</a:t>
                      </a:r>
                    </a:p>
                  </a:txBody>
                  <a:tcPr anchor="ctr"/>
                </a:tc>
                <a:tc>
                  <a:txBody>
                    <a:bodyPr/>
                    <a:lstStyle/>
                    <a:p>
                      <a:pPr algn="ctr"/>
                      <a:r>
                        <a:rPr lang="en-US" dirty="0"/>
                        <a:t>AI: Cognitive Services</a:t>
                      </a:r>
                    </a:p>
                  </a:txBody>
                  <a:tcPr anchor="ctr"/>
                </a:tc>
                <a:tc>
                  <a:txBody>
                    <a:bodyPr/>
                    <a:lstStyle/>
                    <a:p>
                      <a:pPr algn="ctr"/>
                      <a:r>
                        <a:rPr lang="en-US" dirty="0"/>
                        <a:t>App Migration and Tools</a:t>
                      </a:r>
                    </a:p>
                  </a:txBody>
                  <a:tcPr anchor="ctr"/>
                </a:tc>
                <a:tc vMerge="1">
                  <a:txBody>
                    <a:bodyPr/>
                    <a:lstStyle/>
                    <a:p>
                      <a:endParaRPr lang="en-US" dirty="0"/>
                    </a:p>
                  </a:txBody>
                  <a:tcPr/>
                </a:tc>
                <a:extLst>
                  <a:ext uri="{0D108BD9-81ED-4DB2-BD59-A6C34878D82A}">
                    <a16:rowId xmlns:a16="http://schemas.microsoft.com/office/drawing/2014/main" val="2006556651"/>
                  </a:ext>
                </a:extLst>
              </a:tr>
              <a:tr h="1459055">
                <a:tc>
                  <a:txBody>
                    <a:bodyPr/>
                    <a:lstStyle/>
                    <a:p>
                      <a:pPr algn="ctr"/>
                      <a:r>
                        <a:rPr lang="en-US" dirty="0"/>
                        <a:t>Expose your APIs with Azure API Management</a:t>
                      </a:r>
                    </a:p>
                  </a:txBody>
                  <a:tcPr anchor="ctr"/>
                </a:tc>
                <a:tc>
                  <a:txBody>
                    <a:bodyPr/>
                    <a:lstStyle/>
                    <a:p>
                      <a:pPr algn="ctr"/>
                      <a:r>
                        <a:rPr lang="en-US" dirty="0"/>
                        <a:t>DevOps: Infrastructure as Code</a:t>
                      </a:r>
                    </a:p>
                  </a:txBody>
                  <a:tcPr anchor="ctr"/>
                </a:tc>
                <a:tc>
                  <a:txBody>
                    <a:bodyPr/>
                    <a:lstStyle/>
                    <a:p>
                      <a:pPr algn="ctr"/>
                      <a:endParaRPr lang="en-US" dirty="0"/>
                    </a:p>
                  </a:txBody>
                  <a:tcPr anchor="ctr"/>
                </a:tc>
                <a:tc>
                  <a:txBody>
                    <a:bodyPr/>
                    <a:lstStyle/>
                    <a:p>
                      <a:pPr algn="ctr"/>
                      <a:endParaRPr lang="en-US" dirty="0"/>
                    </a:p>
                  </a:txBody>
                  <a:tcPr anchor="ctr"/>
                </a:tc>
                <a:tc vMerge="1">
                  <a:txBody>
                    <a:bodyPr/>
                    <a:lstStyle/>
                    <a:p>
                      <a:endParaRPr lang="en-US" dirty="0"/>
                    </a:p>
                  </a:txBody>
                  <a:tcPr/>
                </a:tc>
                <a:extLst>
                  <a:ext uri="{0D108BD9-81ED-4DB2-BD59-A6C34878D82A}">
                    <a16:rowId xmlns:a16="http://schemas.microsoft.com/office/drawing/2014/main" val="2655038249"/>
                  </a:ext>
                </a:extLst>
              </a:tr>
            </a:tbl>
          </a:graphicData>
        </a:graphic>
      </p:graphicFrame>
    </p:spTree>
    <p:extLst>
      <p:ext uri="{BB962C8B-B14F-4D97-AF65-F5344CB8AC3E}">
        <p14:creationId xmlns:p14="http://schemas.microsoft.com/office/powerpoint/2010/main" val="417001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a:extLst>
              <a:ext uri="{FF2B5EF4-FFF2-40B4-BE49-F238E27FC236}">
                <a16:creationId xmlns:a16="http://schemas.microsoft.com/office/drawing/2014/main" id="{13865A40-3967-49CA-988A-E497FDF23246}"/>
              </a:ext>
            </a:extLst>
          </p:cNvPr>
          <p:cNvSpPr txBox="1"/>
          <p:nvPr/>
        </p:nvSpPr>
        <p:spPr>
          <a:xfrm>
            <a:off x="457200" y="533095"/>
            <a:ext cx="5086717" cy="461665"/>
          </a:xfrm>
          <a:prstGeom prst="rect">
            <a:avLst/>
          </a:prstGeom>
          <a:noFill/>
        </p:spPr>
        <p:txBody>
          <a:bodyPr wrap="square" rtlCol="0">
            <a:spAutoFit/>
          </a:bodyPr>
          <a:lstStyle/>
          <a:p>
            <a:r>
              <a:rPr lang="en-US" sz="2400" dirty="0">
                <a:solidFill>
                  <a:srgbClr val="0080E3"/>
                </a:solidFill>
                <a:latin typeface="Segoe UI" panose="020B0502040204020203" pitchFamily="34" charset="0"/>
                <a:cs typeface="Segoe UI" panose="020B0502040204020203" pitchFamily="34" charset="0"/>
              </a:rPr>
              <a:t>Deep Dive Week – Day 1</a:t>
            </a:r>
            <a:endParaRPr lang="en-AR" sz="2400" b="1" dirty="0">
              <a:solidFill>
                <a:srgbClr val="29E4FF"/>
              </a:solidFill>
              <a:latin typeface="Segoe UI" panose="020B0502040204020203" pitchFamily="34" charset="0"/>
              <a:cs typeface="Segoe UI" panose="020B0502040204020203" pitchFamily="34" charset="0"/>
            </a:endParaRPr>
          </a:p>
        </p:txBody>
      </p:sp>
      <p:cxnSp>
        <p:nvCxnSpPr>
          <p:cNvPr id="5" name="Straight Connector 9">
            <a:extLst>
              <a:ext uri="{FF2B5EF4-FFF2-40B4-BE49-F238E27FC236}">
                <a16:creationId xmlns:a16="http://schemas.microsoft.com/office/drawing/2014/main" id="{F4B3AACB-F66E-466B-8B5E-1655DC73D101}"/>
              </a:ext>
            </a:extLst>
          </p:cNvPr>
          <p:cNvCxnSpPr>
            <a:cxnSpLocks/>
          </p:cNvCxnSpPr>
          <p:nvPr/>
        </p:nvCxnSpPr>
        <p:spPr>
          <a:xfrm>
            <a:off x="457200" y="1047654"/>
            <a:ext cx="11417643"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pic>
        <p:nvPicPr>
          <p:cNvPr id="6" name="Imagen 12">
            <a:extLst>
              <a:ext uri="{FF2B5EF4-FFF2-40B4-BE49-F238E27FC236}">
                <a16:creationId xmlns:a16="http://schemas.microsoft.com/office/drawing/2014/main" id="{B3C4FA23-0019-425E-939B-F9E2E7A08A7E}"/>
              </a:ext>
            </a:extLst>
          </p:cNvPr>
          <p:cNvPicPr>
            <a:picLocks noChangeAspect="1"/>
          </p:cNvPicPr>
          <p:nvPr/>
        </p:nvPicPr>
        <p:blipFill>
          <a:blip r:embed="rId2"/>
          <a:stretch>
            <a:fillRect/>
          </a:stretch>
        </p:blipFill>
        <p:spPr>
          <a:xfrm>
            <a:off x="10570103" y="447116"/>
            <a:ext cx="1259260" cy="267046"/>
          </a:xfrm>
          <a:prstGeom prst="rect">
            <a:avLst/>
          </a:prstGeom>
        </p:spPr>
      </p:pic>
      <p:sp>
        <p:nvSpPr>
          <p:cNvPr id="9" name="CaixaDeTexto 8">
            <a:extLst>
              <a:ext uri="{FF2B5EF4-FFF2-40B4-BE49-F238E27FC236}">
                <a16:creationId xmlns:a16="http://schemas.microsoft.com/office/drawing/2014/main" id="{035067BE-8951-4D76-860C-202D19275050}"/>
              </a:ext>
            </a:extLst>
          </p:cNvPr>
          <p:cNvSpPr txBox="1"/>
          <p:nvPr/>
        </p:nvSpPr>
        <p:spPr>
          <a:xfrm>
            <a:off x="457200" y="1272673"/>
            <a:ext cx="3557192" cy="461665"/>
          </a:xfrm>
          <a:prstGeom prst="rect">
            <a:avLst/>
          </a:prstGeom>
          <a:noFill/>
        </p:spPr>
        <p:txBody>
          <a:bodyPr wrap="none" rtlCol="0">
            <a:spAutoFit/>
          </a:bodyPr>
          <a:lstStyle/>
          <a:p>
            <a:r>
              <a:rPr lang="en-US" sz="2400" dirty="0"/>
              <a:t>Azure App Service Scaling</a:t>
            </a:r>
          </a:p>
        </p:txBody>
      </p:sp>
      <p:sp>
        <p:nvSpPr>
          <p:cNvPr id="2" name="Retângulo 1">
            <a:extLst>
              <a:ext uri="{FF2B5EF4-FFF2-40B4-BE49-F238E27FC236}">
                <a16:creationId xmlns:a16="http://schemas.microsoft.com/office/drawing/2014/main" id="{3123684B-34A6-482B-B69D-51E607D1B3FF}"/>
              </a:ext>
            </a:extLst>
          </p:cNvPr>
          <p:cNvSpPr/>
          <p:nvPr/>
        </p:nvSpPr>
        <p:spPr>
          <a:xfrm>
            <a:off x="1914359" y="2615622"/>
            <a:ext cx="1828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 Up/Down</a:t>
            </a:r>
          </a:p>
        </p:txBody>
      </p:sp>
      <p:sp>
        <p:nvSpPr>
          <p:cNvPr id="3" name="Retângulo 2">
            <a:extLst>
              <a:ext uri="{FF2B5EF4-FFF2-40B4-BE49-F238E27FC236}">
                <a16:creationId xmlns:a16="http://schemas.microsoft.com/office/drawing/2014/main" id="{62FFFBE6-9DA4-4EC6-A677-0B7E43A0495E}"/>
              </a:ext>
            </a:extLst>
          </p:cNvPr>
          <p:cNvSpPr/>
          <p:nvPr/>
        </p:nvSpPr>
        <p:spPr>
          <a:xfrm>
            <a:off x="8365959" y="2615622"/>
            <a:ext cx="18288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 Out/In</a:t>
            </a:r>
          </a:p>
        </p:txBody>
      </p:sp>
      <p:sp>
        <p:nvSpPr>
          <p:cNvPr id="7" name="CaixaDeTexto 6">
            <a:extLst>
              <a:ext uri="{FF2B5EF4-FFF2-40B4-BE49-F238E27FC236}">
                <a16:creationId xmlns:a16="http://schemas.microsoft.com/office/drawing/2014/main" id="{1DA4EFAD-8076-42DF-BC62-5CE7557EAD8F}"/>
              </a:ext>
            </a:extLst>
          </p:cNvPr>
          <p:cNvSpPr txBox="1"/>
          <p:nvPr/>
        </p:nvSpPr>
        <p:spPr>
          <a:xfrm>
            <a:off x="1508526" y="3657872"/>
            <a:ext cx="2640466" cy="1477328"/>
          </a:xfrm>
          <a:prstGeom prst="rect">
            <a:avLst/>
          </a:prstGeom>
          <a:noFill/>
        </p:spPr>
        <p:txBody>
          <a:bodyPr wrap="none" rtlCol="0">
            <a:spAutoFit/>
          </a:bodyPr>
          <a:lstStyle/>
          <a:p>
            <a:pPr algn="ctr"/>
            <a:r>
              <a:rPr lang="en-US" dirty="0"/>
              <a:t>Change the Machine Size</a:t>
            </a:r>
          </a:p>
          <a:p>
            <a:pPr algn="ctr"/>
            <a:endParaRPr lang="en-US" dirty="0"/>
          </a:p>
          <a:p>
            <a:pPr algn="ctr"/>
            <a:r>
              <a:rPr lang="en-US" dirty="0"/>
              <a:t>Manual</a:t>
            </a:r>
          </a:p>
          <a:p>
            <a:pPr algn="ctr"/>
            <a:endParaRPr lang="en-US" dirty="0"/>
          </a:p>
          <a:p>
            <a:pPr algn="ctr"/>
            <a:r>
              <a:rPr lang="en-US" dirty="0"/>
              <a:t>Has Downtime</a:t>
            </a:r>
          </a:p>
        </p:txBody>
      </p:sp>
      <p:sp>
        <p:nvSpPr>
          <p:cNvPr id="8" name="CaixaDeTexto 7">
            <a:extLst>
              <a:ext uri="{FF2B5EF4-FFF2-40B4-BE49-F238E27FC236}">
                <a16:creationId xmlns:a16="http://schemas.microsoft.com/office/drawing/2014/main" id="{695E5B66-BE5B-4C76-8446-0C9D6BB86910}"/>
              </a:ext>
            </a:extLst>
          </p:cNvPr>
          <p:cNvSpPr txBox="1"/>
          <p:nvPr/>
        </p:nvSpPr>
        <p:spPr>
          <a:xfrm>
            <a:off x="7598552" y="3657872"/>
            <a:ext cx="3363613" cy="1477328"/>
          </a:xfrm>
          <a:prstGeom prst="rect">
            <a:avLst/>
          </a:prstGeom>
          <a:noFill/>
        </p:spPr>
        <p:txBody>
          <a:bodyPr wrap="none" rtlCol="0">
            <a:spAutoFit/>
          </a:bodyPr>
          <a:lstStyle/>
          <a:p>
            <a:pPr algn="ctr"/>
            <a:r>
              <a:rPr lang="en-US" dirty="0"/>
              <a:t>Change the Number of Instances</a:t>
            </a:r>
          </a:p>
          <a:p>
            <a:pPr algn="ctr"/>
            <a:endParaRPr lang="en-US" dirty="0"/>
          </a:p>
          <a:p>
            <a:pPr algn="ctr"/>
            <a:r>
              <a:rPr lang="en-US" dirty="0"/>
              <a:t>Manual or Automatic</a:t>
            </a:r>
          </a:p>
          <a:p>
            <a:pPr algn="ctr"/>
            <a:endParaRPr lang="en-US" dirty="0"/>
          </a:p>
          <a:p>
            <a:pPr algn="ctr"/>
            <a:r>
              <a:rPr lang="en-US" dirty="0"/>
              <a:t>No Downtime</a:t>
            </a:r>
          </a:p>
        </p:txBody>
      </p:sp>
    </p:spTree>
    <p:extLst>
      <p:ext uri="{BB962C8B-B14F-4D97-AF65-F5344CB8AC3E}">
        <p14:creationId xmlns:p14="http://schemas.microsoft.com/office/powerpoint/2010/main" val="537351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277473" y="1986455"/>
            <a:ext cx="3860031" cy="2095958"/>
          </a:xfrm>
          <a:prstGeom prst="rect">
            <a:avLst/>
          </a:prstGeom>
          <a:noFill/>
        </p:spPr>
        <p:txBody>
          <a:bodyPr wrap="none" lIns="182880" tIns="146304" rIns="182880" bIns="146304" rtlCol="0">
            <a:spAutoFit/>
          </a:bodyPr>
          <a:lstStyle/>
          <a:p>
            <a:pPr>
              <a:lnSpc>
                <a:spcPct val="90000"/>
              </a:lnSpc>
              <a:spcAft>
                <a:spcPts val="600"/>
              </a:spcAft>
            </a:pPr>
            <a:r>
              <a:rPr lang="en-US" sz="5000" b="1" dirty="0">
                <a:gradFill>
                  <a:gsLst>
                    <a:gs pos="2917">
                      <a:schemeClr val="tx1"/>
                    </a:gs>
                    <a:gs pos="30000">
                      <a:schemeClr val="tx1"/>
                    </a:gs>
                  </a:gsLst>
                  <a:lin ang="5400000" scaled="0"/>
                </a:gradFill>
              </a:rPr>
              <a:t>Demo</a:t>
            </a:r>
            <a:br>
              <a:rPr lang="en-US" sz="5000" b="1" dirty="0">
                <a:gradFill>
                  <a:gsLst>
                    <a:gs pos="2917">
                      <a:schemeClr val="tx1"/>
                    </a:gs>
                    <a:gs pos="30000">
                      <a:schemeClr val="tx1"/>
                    </a:gs>
                  </a:gsLst>
                  <a:lin ang="5400000" scaled="0"/>
                </a:gradFill>
              </a:rPr>
            </a:br>
            <a:br>
              <a:rPr lang="en-US" sz="5000" dirty="0">
                <a:gradFill>
                  <a:gsLst>
                    <a:gs pos="2917">
                      <a:schemeClr val="tx1"/>
                    </a:gs>
                    <a:gs pos="30000">
                      <a:schemeClr val="tx1"/>
                    </a:gs>
                  </a:gsLst>
                  <a:lin ang="5400000" scaled="0"/>
                </a:gradFill>
              </a:rPr>
            </a:br>
            <a:r>
              <a:rPr lang="en-US" sz="3000" dirty="0">
                <a:gradFill>
                  <a:gsLst>
                    <a:gs pos="2917">
                      <a:schemeClr val="tx1"/>
                    </a:gs>
                    <a:gs pos="30000">
                      <a:schemeClr val="tx1"/>
                    </a:gs>
                  </a:gsLst>
                  <a:lin ang="5400000" scaled="0"/>
                </a:gradFill>
              </a:rPr>
              <a:t>App Services Scaling</a:t>
            </a:r>
          </a:p>
        </p:txBody>
      </p:sp>
    </p:spTree>
    <p:extLst>
      <p:ext uri="{BB962C8B-B14F-4D97-AF65-F5344CB8AC3E}">
        <p14:creationId xmlns:p14="http://schemas.microsoft.com/office/powerpoint/2010/main" val="15079881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a:extLst>
              <a:ext uri="{FF2B5EF4-FFF2-40B4-BE49-F238E27FC236}">
                <a16:creationId xmlns:a16="http://schemas.microsoft.com/office/drawing/2014/main" id="{13865A40-3967-49CA-988A-E497FDF23246}"/>
              </a:ext>
            </a:extLst>
          </p:cNvPr>
          <p:cNvSpPr txBox="1"/>
          <p:nvPr/>
        </p:nvSpPr>
        <p:spPr>
          <a:xfrm>
            <a:off x="457200" y="533095"/>
            <a:ext cx="5086717" cy="461665"/>
          </a:xfrm>
          <a:prstGeom prst="rect">
            <a:avLst/>
          </a:prstGeom>
          <a:noFill/>
        </p:spPr>
        <p:txBody>
          <a:bodyPr wrap="square" rtlCol="0">
            <a:spAutoFit/>
          </a:bodyPr>
          <a:lstStyle/>
          <a:p>
            <a:r>
              <a:rPr lang="en-US" sz="2400" dirty="0">
                <a:solidFill>
                  <a:srgbClr val="0080E3"/>
                </a:solidFill>
                <a:latin typeface="Segoe UI" panose="020B0502040204020203" pitchFamily="34" charset="0"/>
                <a:cs typeface="Segoe UI" panose="020B0502040204020203" pitchFamily="34" charset="0"/>
              </a:rPr>
              <a:t>Deep Dive Week – Day 1</a:t>
            </a:r>
            <a:endParaRPr lang="en-AR" sz="2400" b="1" dirty="0">
              <a:solidFill>
                <a:srgbClr val="29E4FF"/>
              </a:solidFill>
              <a:latin typeface="Segoe UI" panose="020B0502040204020203" pitchFamily="34" charset="0"/>
              <a:cs typeface="Segoe UI" panose="020B0502040204020203" pitchFamily="34" charset="0"/>
            </a:endParaRPr>
          </a:p>
        </p:txBody>
      </p:sp>
      <p:cxnSp>
        <p:nvCxnSpPr>
          <p:cNvPr id="5" name="Straight Connector 9">
            <a:extLst>
              <a:ext uri="{FF2B5EF4-FFF2-40B4-BE49-F238E27FC236}">
                <a16:creationId xmlns:a16="http://schemas.microsoft.com/office/drawing/2014/main" id="{F4B3AACB-F66E-466B-8B5E-1655DC73D101}"/>
              </a:ext>
            </a:extLst>
          </p:cNvPr>
          <p:cNvCxnSpPr>
            <a:cxnSpLocks/>
          </p:cNvCxnSpPr>
          <p:nvPr/>
        </p:nvCxnSpPr>
        <p:spPr>
          <a:xfrm>
            <a:off x="457200" y="1047654"/>
            <a:ext cx="11417643"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pic>
        <p:nvPicPr>
          <p:cNvPr id="6" name="Imagen 12">
            <a:extLst>
              <a:ext uri="{FF2B5EF4-FFF2-40B4-BE49-F238E27FC236}">
                <a16:creationId xmlns:a16="http://schemas.microsoft.com/office/drawing/2014/main" id="{B3C4FA23-0019-425E-939B-F9E2E7A08A7E}"/>
              </a:ext>
            </a:extLst>
          </p:cNvPr>
          <p:cNvPicPr>
            <a:picLocks noChangeAspect="1"/>
          </p:cNvPicPr>
          <p:nvPr/>
        </p:nvPicPr>
        <p:blipFill>
          <a:blip r:embed="rId2"/>
          <a:stretch>
            <a:fillRect/>
          </a:stretch>
        </p:blipFill>
        <p:spPr>
          <a:xfrm>
            <a:off x="10570103" y="447116"/>
            <a:ext cx="1259260" cy="267046"/>
          </a:xfrm>
          <a:prstGeom prst="rect">
            <a:avLst/>
          </a:prstGeom>
        </p:spPr>
      </p:pic>
      <p:sp>
        <p:nvSpPr>
          <p:cNvPr id="18" name="CaixaDeTexto 17">
            <a:extLst>
              <a:ext uri="{FF2B5EF4-FFF2-40B4-BE49-F238E27FC236}">
                <a16:creationId xmlns:a16="http://schemas.microsoft.com/office/drawing/2014/main" id="{EE3D47BB-9DD8-4D02-9393-0586EA3E9DCC}"/>
              </a:ext>
            </a:extLst>
          </p:cNvPr>
          <p:cNvSpPr txBox="1"/>
          <p:nvPr/>
        </p:nvSpPr>
        <p:spPr>
          <a:xfrm>
            <a:off x="317157" y="5810346"/>
            <a:ext cx="4224420" cy="923330"/>
          </a:xfrm>
          <a:prstGeom prst="rect">
            <a:avLst/>
          </a:prstGeom>
          <a:noFill/>
        </p:spPr>
        <p:txBody>
          <a:bodyPr wrap="square">
            <a:spAutoFit/>
          </a:bodyPr>
          <a:lstStyle/>
          <a:p>
            <a:r>
              <a:rPr lang="en-US" dirty="0"/>
              <a:t>https://docs.microsoft.com/en-us/azure/architecture/guide/technology-choices/compute-decision-tree</a:t>
            </a:r>
          </a:p>
        </p:txBody>
      </p:sp>
      <p:pic>
        <p:nvPicPr>
          <p:cNvPr id="12" name="Imagem 11">
            <a:extLst>
              <a:ext uri="{FF2B5EF4-FFF2-40B4-BE49-F238E27FC236}">
                <a16:creationId xmlns:a16="http://schemas.microsoft.com/office/drawing/2014/main" id="{FFAFCE26-A63A-45F5-909A-0ACBD7249643}"/>
              </a:ext>
            </a:extLst>
          </p:cNvPr>
          <p:cNvPicPr>
            <a:picLocks noChangeAspect="1"/>
          </p:cNvPicPr>
          <p:nvPr/>
        </p:nvPicPr>
        <p:blipFill>
          <a:blip r:embed="rId3"/>
          <a:stretch>
            <a:fillRect/>
          </a:stretch>
        </p:blipFill>
        <p:spPr>
          <a:xfrm>
            <a:off x="4630447" y="1144337"/>
            <a:ext cx="7244396" cy="5713663"/>
          </a:xfrm>
          <a:prstGeom prst="rect">
            <a:avLst/>
          </a:prstGeom>
        </p:spPr>
      </p:pic>
      <p:sp>
        <p:nvSpPr>
          <p:cNvPr id="13" name="CaixaDeTexto 12">
            <a:extLst>
              <a:ext uri="{FF2B5EF4-FFF2-40B4-BE49-F238E27FC236}">
                <a16:creationId xmlns:a16="http://schemas.microsoft.com/office/drawing/2014/main" id="{6B00E4EA-A0C2-4BAA-AD6C-F903A662DED0}"/>
              </a:ext>
            </a:extLst>
          </p:cNvPr>
          <p:cNvSpPr txBox="1"/>
          <p:nvPr/>
        </p:nvSpPr>
        <p:spPr>
          <a:xfrm>
            <a:off x="457200" y="1328252"/>
            <a:ext cx="3860031" cy="369332"/>
          </a:xfrm>
          <a:prstGeom prst="rect">
            <a:avLst/>
          </a:prstGeom>
          <a:noFill/>
        </p:spPr>
        <p:txBody>
          <a:bodyPr wrap="none" rtlCol="0">
            <a:spAutoFit/>
          </a:bodyPr>
          <a:lstStyle/>
          <a:p>
            <a:r>
              <a:rPr lang="en-US" dirty="0"/>
              <a:t>How to choose your Compute Service</a:t>
            </a:r>
          </a:p>
        </p:txBody>
      </p:sp>
      <p:sp>
        <p:nvSpPr>
          <p:cNvPr id="14" name="CaixaDeTexto 13">
            <a:extLst>
              <a:ext uri="{FF2B5EF4-FFF2-40B4-BE49-F238E27FC236}">
                <a16:creationId xmlns:a16="http://schemas.microsoft.com/office/drawing/2014/main" id="{67B6AE79-D221-44EA-B272-BB0A74535D4B}"/>
              </a:ext>
            </a:extLst>
          </p:cNvPr>
          <p:cNvSpPr txBox="1"/>
          <p:nvPr/>
        </p:nvSpPr>
        <p:spPr>
          <a:xfrm>
            <a:off x="518695" y="2267284"/>
            <a:ext cx="3798536" cy="211820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Management Cost</a:t>
            </a:r>
          </a:p>
          <a:p>
            <a:pPr marL="285750" indent="-285750">
              <a:lnSpc>
                <a:spcPct val="150000"/>
              </a:lnSpc>
              <a:buFont typeface="Arial" panose="020B0604020202020204" pitchFamily="34" charset="0"/>
              <a:buChar char="•"/>
            </a:pPr>
            <a:r>
              <a:rPr lang="en-US" dirty="0"/>
              <a:t>Control</a:t>
            </a:r>
          </a:p>
          <a:p>
            <a:pPr marL="285750" indent="-285750">
              <a:lnSpc>
                <a:spcPct val="150000"/>
              </a:lnSpc>
              <a:buFont typeface="Arial" panose="020B0604020202020204" pitchFamily="34" charset="0"/>
              <a:buChar char="•"/>
            </a:pPr>
            <a:r>
              <a:rPr lang="en-US" dirty="0"/>
              <a:t>Productivity</a:t>
            </a:r>
          </a:p>
          <a:p>
            <a:pPr marL="285750" indent="-285750">
              <a:lnSpc>
                <a:spcPct val="150000"/>
              </a:lnSpc>
              <a:buFont typeface="Arial" panose="020B0604020202020204" pitchFamily="34" charset="0"/>
              <a:buChar char="•"/>
            </a:pPr>
            <a:r>
              <a:rPr lang="en-US" dirty="0" err="1"/>
              <a:t>Perfomance</a:t>
            </a:r>
            <a:endParaRPr lang="en-US" dirty="0"/>
          </a:p>
          <a:p>
            <a:pPr marL="285750" indent="-285750">
              <a:lnSpc>
                <a:spcPct val="150000"/>
              </a:lnSpc>
              <a:buFont typeface="Arial" panose="020B0604020202020204" pitchFamily="34" charset="0"/>
              <a:buChar char="•"/>
            </a:pPr>
            <a:r>
              <a:rPr lang="en-US" dirty="0"/>
              <a:t>Operational Cost</a:t>
            </a:r>
          </a:p>
        </p:txBody>
      </p:sp>
    </p:spTree>
    <p:extLst>
      <p:ext uri="{BB962C8B-B14F-4D97-AF65-F5344CB8AC3E}">
        <p14:creationId xmlns:p14="http://schemas.microsoft.com/office/powerpoint/2010/main" val="1129890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277473" y="1986455"/>
            <a:ext cx="2193549" cy="2095958"/>
          </a:xfrm>
          <a:prstGeom prst="rect">
            <a:avLst/>
          </a:prstGeom>
          <a:noFill/>
        </p:spPr>
        <p:txBody>
          <a:bodyPr wrap="none" lIns="182880" tIns="146304" rIns="182880" bIns="146304" rtlCol="0">
            <a:spAutoFit/>
          </a:bodyPr>
          <a:lstStyle/>
          <a:p>
            <a:pPr>
              <a:lnSpc>
                <a:spcPct val="90000"/>
              </a:lnSpc>
              <a:spcAft>
                <a:spcPts val="600"/>
              </a:spcAft>
            </a:pPr>
            <a:r>
              <a:rPr lang="en-US" sz="5000" b="1" dirty="0" err="1">
                <a:gradFill>
                  <a:gsLst>
                    <a:gs pos="2917">
                      <a:schemeClr val="tx1"/>
                    </a:gs>
                    <a:gs pos="30000">
                      <a:schemeClr val="tx1"/>
                    </a:gs>
                  </a:gsLst>
                  <a:lin ang="5400000" scaled="0"/>
                </a:gradFill>
              </a:rPr>
              <a:t>QnA</a:t>
            </a:r>
            <a:br>
              <a:rPr lang="en-US" sz="5000" b="1" dirty="0">
                <a:gradFill>
                  <a:gsLst>
                    <a:gs pos="2917">
                      <a:schemeClr val="tx1"/>
                    </a:gs>
                    <a:gs pos="30000">
                      <a:schemeClr val="tx1"/>
                    </a:gs>
                  </a:gsLst>
                  <a:lin ang="5400000" scaled="0"/>
                </a:gradFill>
              </a:rPr>
            </a:br>
            <a:br>
              <a:rPr lang="en-US" sz="5000" dirty="0">
                <a:gradFill>
                  <a:gsLst>
                    <a:gs pos="2917">
                      <a:schemeClr val="tx1"/>
                    </a:gs>
                    <a:gs pos="30000">
                      <a:schemeClr val="tx1"/>
                    </a:gs>
                  </a:gsLst>
                  <a:lin ang="5400000" scaled="0"/>
                </a:gradFill>
              </a:rPr>
            </a:br>
            <a:r>
              <a:rPr lang="en-US" sz="3000" dirty="0">
                <a:gradFill>
                  <a:gsLst>
                    <a:gs pos="2917">
                      <a:schemeClr val="tx1"/>
                    </a:gs>
                    <a:gs pos="30000">
                      <a:schemeClr val="tx1"/>
                    </a:gs>
                  </a:gsLst>
                  <a:lin ang="5400000" scaled="0"/>
                </a:gradFill>
              </a:rPr>
              <a:t>Questions?</a:t>
            </a:r>
          </a:p>
        </p:txBody>
      </p:sp>
    </p:spTree>
    <p:extLst>
      <p:ext uri="{BB962C8B-B14F-4D97-AF65-F5344CB8AC3E}">
        <p14:creationId xmlns:p14="http://schemas.microsoft.com/office/powerpoint/2010/main" val="368840202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179153" y="3550100"/>
            <a:ext cx="3655021" cy="794064"/>
          </a:xfrm>
          <a:prstGeom prst="rect">
            <a:avLst/>
          </a:prstGeom>
          <a:noFill/>
        </p:spPr>
        <p:txBody>
          <a:bodyPr wrap="square" lIns="182880" tIns="146304" rIns="182880" bIns="146304" rtlCol="0">
            <a:spAutoFit/>
          </a:bodyPr>
          <a:lstStyle/>
          <a:p>
            <a:pPr>
              <a:lnSpc>
                <a:spcPct val="90000"/>
              </a:lnSpc>
              <a:spcAft>
                <a:spcPts val="600"/>
              </a:spcAft>
            </a:pPr>
            <a:r>
              <a:rPr lang="en-US" sz="3600" b="1" dirty="0">
                <a:gradFill>
                  <a:gsLst>
                    <a:gs pos="2917">
                      <a:schemeClr val="tx1"/>
                    </a:gs>
                    <a:gs pos="30000">
                      <a:schemeClr val="tx1"/>
                    </a:gs>
                  </a:gsLst>
                  <a:lin ang="5400000" scaled="0"/>
                </a:gradFill>
              </a:rPr>
              <a:t>10 minute break</a:t>
            </a:r>
            <a:endParaRPr lang="en-US" dirty="0">
              <a:gradFill>
                <a:gsLst>
                  <a:gs pos="2917">
                    <a:schemeClr val="tx1"/>
                  </a:gs>
                  <a:gs pos="30000">
                    <a:schemeClr val="tx1"/>
                  </a:gs>
                </a:gsLst>
                <a:lin ang="5400000" scaled="0"/>
              </a:gradFill>
            </a:endParaRPr>
          </a:p>
        </p:txBody>
      </p:sp>
      <p:pic>
        <p:nvPicPr>
          <p:cNvPr id="6146" name="Picture 2" descr="WSJ. Magazine Contributors: October 2017 - WSJ">
            <a:extLst>
              <a:ext uri="{FF2B5EF4-FFF2-40B4-BE49-F238E27FC236}">
                <a16:creationId xmlns:a16="http://schemas.microsoft.com/office/drawing/2014/main" id="{B869E7D0-F714-44CE-B072-8AE8975A0B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87" r="7028"/>
          <a:stretch/>
        </p:blipFill>
        <p:spPr bwMode="auto">
          <a:xfrm>
            <a:off x="3880420" y="0"/>
            <a:ext cx="831158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7372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a:extLst>
              <a:ext uri="{FF2B5EF4-FFF2-40B4-BE49-F238E27FC236}">
                <a16:creationId xmlns:a16="http://schemas.microsoft.com/office/drawing/2014/main" id="{3D7D52C1-14CB-F842-8D96-A423E677EAD3}"/>
              </a:ext>
            </a:extLst>
          </p:cNvPr>
          <p:cNvSpPr/>
          <p:nvPr/>
        </p:nvSpPr>
        <p:spPr>
          <a:xfrm>
            <a:off x="-18481" y="-80320"/>
            <a:ext cx="12282617" cy="7018639"/>
          </a:xfrm>
          <a:prstGeom prst="rect">
            <a:avLst/>
          </a:prstGeom>
          <a:gradFill flip="none" rotWithShape="1">
            <a:gsLst>
              <a:gs pos="0">
                <a:schemeClr val="bg1"/>
              </a:gs>
              <a:gs pos="47000">
                <a:schemeClr val="bg1">
                  <a:lumMod val="85000"/>
                </a:schemeClr>
              </a:gs>
              <a:gs pos="92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pic>
        <p:nvPicPr>
          <p:cNvPr id="8" name="Picture 7">
            <a:extLst>
              <a:ext uri="{FF2B5EF4-FFF2-40B4-BE49-F238E27FC236}">
                <a16:creationId xmlns:a16="http://schemas.microsoft.com/office/drawing/2014/main" id="{D24392E5-5E22-AA48-9899-2B0AD3F2A55D}"/>
              </a:ext>
            </a:extLst>
          </p:cNvPr>
          <p:cNvPicPr>
            <a:picLocks noChangeAspect="1"/>
          </p:cNvPicPr>
          <p:nvPr/>
        </p:nvPicPr>
        <p:blipFill>
          <a:blip r:embed="rId2"/>
          <a:stretch>
            <a:fillRect/>
          </a:stretch>
        </p:blipFill>
        <p:spPr>
          <a:xfrm>
            <a:off x="7751978" y="-170558"/>
            <a:ext cx="6042454" cy="7189197"/>
          </a:xfrm>
          <a:prstGeom prst="rect">
            <a:avLst/>
          </a:prstGeom>
        </p:spPr>
      </p:pic>
      <p:sp>
        <p:nvSpPr>
          <p:cNvPr id="9" name="TextBox 8">
            <a:extLst>
              <a:ext uri="{FF2B5EF4-FFF2-40B4-BE49-F238E27FC236}">
                <a16:creationId xmlns:a16="http://schemas.microsoft.com/office/drawing/2014/main" id="{F1047591-8F45-8045-B953-79CB8595A932}"/>
              </a:ext>
            </a:extLst>
          </p:cNvPr>
          <p:cNvSpPr txBox="1"/>
          <p:nvPr/>
        </p:nvSpPr>
        <p:spPr>
          <a:xfrm>
            <a:off x="387177" y="2718649"/>
            <a:ext cx="6151081" cy="1143903"/>
          </a:xfrm>
          <a:prstGeom prst="rect">
            <a:avLst/>
          </a:prstGeom>
          <a:noFill/>
        </p:spPr>
        <p:txBody>
          <a:bodyPr wrap="square" rtlCol="0">
            <a:spAutoFit/>
          </a:bodyPr>
          <a:lstStyle/>
          <a:p>
            <a:pPr>
              <a:lnSpc>
                <a:spcPts val="4100"/>
              </a:lnSpc>
            </a:pPr>
            <a:r>
              <a:rPr lang="es-ES" sz="4000" b="1" dirty="0">
                <a:solidFill>
                  <a:srgbClr val="0080E3"/>
                </a:solidFill>
                <a:latin typeface="Segoe UI" panose="020B0502040204020203" pitchFamily="34" charset="0"/>
                <a:cs typeface="Segoe UI" panose="020B0502040204020203" pitchFamily="34" charset="0"/>
              </a:rPr>
              <a:t>Expose your APIs with Azure API Management</a:t>
            </a:r>
            <a:endParaRPr lang="en-AR" sz="2300" b="1" dirty="0">
              <a:solidFill>
                <a:srgbClr val="0080E3"/>
              </a:solidFill>
              <a:latin typeface="Segoe UI Light" panose="020B0502040204020203" pitchFamily="34" charset="0"/>
              <a:cs typeface="Segoe UI Light" panose="020B0502040204020203" pitchFamily="34" charset="0"/>
            </a:endParaRPr>
          </a:p>
        </p:txBody>
      </p:sp>
      <p:sp>
        <p:nvSpPr>
          <p:cNvPr id="12" name="TextBox 11">
            <a:extLst>
              <a:ext uri="{FF2B5EF4-FFF2-40B4-BE49-F238E27FC236}">
                <a16:creationId xmlns:a16="http://schemas.microsoft.com/office/drawing/2014/main" id="{5849554E-9B86-6A44-BF61-A3BB0C8A6E2E}"/>
              </a:ext>
            </a:extLst>
          </p:cNvPr>
          <p:cNvSpPr txBox="1"/>
          <p:nvPr/>
        </p:nvSpPr>
        <p:spPr>
          <a:xfrm>
            <a:off x="374907" y="4388223"/>
            <a:ext cx="5733362" cy="2246769"/>
          </a:xfrm>
          <a:prstGeom prst="rect">
            <a:avLst/>
          </a:prstGeom>
          <a:noFill/>
        </p:spPr>
        <p:txBody>
          <a:bodyPr wrap="square" rtlCol="0">
            <a:spAutoFit/>
          </a:bodyPr>
          <a:lstStyle/>
          <a:p>
            <a:r>
              <a:rPr lang="es-AR" sz="2000" dirty="0">
                <a:solidFill>
                  <a:srgbClr val="0080E3"/>
                </a:solidFill>
                <a:latin typeface="Segoe UI Light" panose="020B0502040204020203" pitchFamily="34" charset="0"/>
                <a:cs typeface="Segoe UI Light" panose="020B0502040204020203" pitchFamily="34" charset="0"/>
              </a:rPr>
              <a:t>Jaqueline Ramos</a:t>
            </a:r>
          </a:p>
          <a:p>
            <a:r>
              <a:rPr lang="es-AR" sz="2000" dirty="0">
                <a:latin typeface="Segoe UI Light" panose="020B0502040204020203" pitchFamily="34" charset="0"/>
                <a:cs typeface="Segoe UI Light" panose="020B0502040204020203" pitchFamily="34" charset="0"/>
              </a:rPr>
              <a:t>Cloud Solution Architect – Azure AppDev</a:t>
            </a:r>
          </a:p>
          <a:p>
            <a:r>
              <a:rPr lang="es-AR" sz="2000" dirty="0">
                <a:latin typeface="Segoe UI Light" panose="020B0502040204020203" pitchFamily="34" charset="0"/>
                <a:cs typeface="Segoe UI Light" panose="020B0502040204020203" pitchFamily="34" charset="0"/>
              </a:rPr>
              <a:t>www.linkedin.com/in/jaquecr</a:t>
            </a:r>
          </a:p>
          <a:p>
            <a:endParaRPr lang="es-AR" sz="2000" dirty="0">
              <a:latin typeface="Segoe UI Light" panose="020B0502040204020203" pitchFamily="34" charset="0"/>
              <a:cs typeface="Segoe UI Light" panose="020B0502040204020203" pitchFamily="34" charset="0"/>
            </a:endParaRPr>
          </a:p>
          <a:p>
            <a:r>
              <a:rPr lang="es-AR" sz="2000" dirty="0">
                <a:solidFill>
                  <a:srgbClr val="0080E3"/>
                </a:solidFill>
                <a:latin typeface="Segoe UI Light" panose="020B0502040204020203" pitchFamily="34" charset="0"/>
                <a:cs typeface="Segoe UI Light" panose="020B0502040204020203" pitchFamily="34" charset="0"/>
              </a:rPr>
              <a:t>Paulo Sérgio Baima</a:t>
            </a:r>
          </a:p>
          <a:p>
            <a:r>
              <a:rPr lang="en-US" sz="2000" dirty="0">
                <a:latin typeface="Segoe UI Light" panose="020B0502040204020203" pitchFamily="34" charset="0"/>
                <a:cs typeface="Segoe UI Light" panose="020B0502040204020203" pitchFamily="34" charset="0"/>
              </a:rPr>
              <a:t>Cloud Solution Architect – Azure </a:t>
            </a:r>
            <a:r>
              <a:rPr lang="en-US" sz="2000" dirty="0" err="1">
                <a:latin typeface="Segoe UI Light" panose="020B0502040204020203" pitchFamily="34" charset="0"/>
                <a:cs typeface="Segoe UI Light" panose="020B0502040204020203" pitchFamily="34" charset="0"/>
              </a:rPr>
              <a:t>AppDev</a:t>
            </a:r>
            <a:endParaRPr lang="en-US" sz="2000" dirty="0">
              <a:latin typeface="Segoe UI Light" panose="020B0502040204020203" pitchFamily="34" charset="0"/>
              <a:cs typeface="Segoe UI Light" panose="020B0502040204020203" pitchFamily="34" charset="0"/>
            </a:endParaRPr>
          </a:p>
          <a:p>
            <a:r>
              <a:rPr lang="es-AR" sz="2000" dirty="0">
                <a:latin typeface="Segoe UI Light" panose="020B0502040204020203" pitchFamily="34" charset="0"/>
                <a:cs typeface="Segoe UI Light" panose="020B0502040204020203" pitchFamily="34" charset="0"/>
              </a:rPr>
              <a:t>www.linkedin.com/in/paulobaima</a:t>
            </a:r>
          </a:p>
        </p:txBody>
      </p:sp>
      <p:pic>
        <p:nvPicPr>
          <p:cNvPr id="3" name="Imagen 2">
            <a:extLst>
              <a:ext uri="{FF2B5EF4-FFF2-40B4-BE49-F238E27FC236}">
                <a16:creationId xmlns:a16="http://schemas.microsoft.com/office/drawing/2014/main" id="{21B88040-A628-E648-8325-A286FC82F706}"/>
              </a:ext>
            </a:extLst>
          </p:cNvPr>
          <p:cNvPicPr>
            <a:picLocks noChangeAspect="1"/>
          </p:cNvPicPr>
          <p:nvPr/>
        </p:nvPicPr>
        <p:blipFill>
          <a:blip r:embed="rId3"/>
          <a:stretch>
            <a:fillRect/>
          </a:stretch>
        </p:blipFill>
        <p:spPr>
          <a:xfrm>
            <a:off x="362637" y="447116"/>
            <a:ext cx="1259260" cy="267046"/>
          </a:xfrm>
          <a:prstGeom prst="rect">
            <a:avLst/>
          </a:prstGeom>
        </p:spPr>
      </p:pic>
      <p:cxnSp>
        <p:nvCxnSpPr>
          <p:cNvPr id="13" name="Conector recto 12">
            <a:extLst>
              <a:ext uri="{FF2B5EF4-FFF2-40B4-BE49-F238E27FC236}">
                <a16:creationId xmlns:a16="http://schemas.microsoft.com/office/drawing/2014/main" id="{9B20E2A0-9C8A-ED41-B178-184B0E004FCB}"/>
              </a:ext>
            </a:extLst>
          </p:cNvPr>
          <p:cNvCxnSpPr/>
          <p:nvPr/>
        </p:nvCxnSpPr>
        <p:spPr>
          <a:xfrm>
            <a:off x="387178" y="3889612"/>
            <a:ext cx="5708821"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707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a:extLst>
              <a:ext uri="{FF2B5EF4-FFF2-40B4-BE49-F238E27FC236}">
                <a16:creationId xmlns:a16="http://schemas.microsoft.com/office/drawing/2014/main" id="{13865A40-3967-49CA-988A-E497FDF23246}"/>
              </a:ext>
            </a:extLst>
          </p:cNvPr>
          <p:cNvSpPr txBox="1"/>
          <p:nvPr/>
        </p:nvSpPr>
        <p:spPr>
          <a:xfrm>
            <a:off x="457200" y="533095"/>
            <a:ext cx="5086717" cy="461665"/>
          </a:xfrm>
          <a:prstGeom prst="rect">
            <a:avLst/>
          </a:prstGeom>
          <a:noFill/>
        </p:spPr>
        <p:txBody>
          <a:bodyPr wrap="square" rtlCol="0">
            <a:spAutoFit/>
          </a:bodyPr>
          <a:lstStyle/>
          <a:p>
            <a:r>
              <a:rPr lang="en-US" sz="2400" dirty="0">
                <a:solidFill>
                  <a:srgbClr val="0080E3"/>
                </a:solidFill>
                <a:latin typeface="Segoe UI" panose="020B0502040204020203" pitchFamily="34" charset="0"/>
                <a:cs typeface="Segoe UI" panose="020B0502040204020203" pitchFamily="34" charset="0"/>
              </a:rPr>
              <a:t>Deep Dive Week – Day 1</a:t>
            </a:r>
            <a:endParaRPr lang="en-AR" sz="2400" b="1" dirty="0">
              <a:solidFill>
                <a:srgbClr val="29E4FF"/>
              </a:solidFill>
              <a:latin typeface="Segoe UI" panose="020B0502040204020203" pitchFamily="34" charset="0"/>
              <a:cs typeface="Segoe UI" panose="020B0502040204020203" pitchFamily="34" charset="0"/>
            </a:endParaRPr>
          </a:p>
        </p:txBody>
      </p:sp>
      <p:cxnSp>
        <p:nvCxnSpPr>
          <p:cNvPr id="5" name="Straight Connector 9">
            <a:extLst>
              <a:ext uri="{FF2B5EF4-FFF2-40B4-BE49-F238E27FC236}">
                <a16:creationId xmlns:a16="http://schemas.microsoft.com/office/drawing/2014/main" id="{F4B3AACB-F66E-466B-8B5E-1655DC73D101}"/>
              </a:ext>
            </a:extLst>
          </p:cNvPr>
          <p:cNvCxnSpPr>
            <a:cxnSpLocks/>
          </p:cNvCxnSpPr>
          <p:nvPr/>
        </p:nvCxnSpPr>
        <p:spPr>
          <a:xfrm>
            <a:off x="457200" y="1047654"/>
            <a:ext cx="11417643"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pic>
        <p:nvPicPr>
          <p:cNvPr id="6" name="Imagen 12">
            <a:extLst>
              <a:ext uri="{FF2B5EF4-FFF2-40B4-BE49-F238E27FC236}">
                <a16:creationId xmlns:a16="http://schemas.microsoft.com/office/drawing/2014/main" id="{B3C4FA23-0019-425E-939B-F9E2E7A08A7E}"/>
              </a:ext>
            </a:extLst>
          </p:cNvPr>
          <p:cNvPicPr>
            <a:picLocks noChangeAspect="1"/>
          </p:cNvPicPr>
          <p:nvPr/>
        </p:nvPicPr>
        <p:blipFill>
          <a:blip r:embed="rId2"/>
          <a:stretch>
            <a:fillRect/>
          </a:stretch>
        </p:blipFill>
        <p:spPr>
          <a:xfrm>
            <a:off x="10570103" y="447116"/>
            <a:ext cx="1259260" cy="267046"/>
          </a:xfrm>
          <a:prstGeom prst="rect">
            <a:avLst/>
          </a:prstGeom>
        </p:spPr>
      </p:pic>
      <p:pic>
        <p:nvPicPr>
          <p:cNvPr id="2050" name="Picture 2" descr="VM symbol | Microsoft Azure Mono">
            <a:extLst>
              <a:ext uri="{FF2B5EF4-FFF2-40B4-BE49-F238E27FC236}">
                <a16:creationId xmlns:a16="http://schemas.microsoft.com/office/drawing/2014/main" id="{E706872A-DB1B-4311-8710-F47501CB6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551" y="2068097"/>
            <a:ext cx="968929"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eb Apps Icon #117109 - Free Icons Library">
            <a:extLst>
              <a:ext uri="{FF2B5EF4-FFF2-40B4-BE49-F238E27FC236}">
                <a16:creationId xmlns:a16="http://schemas.microsoft.com/office/drawing/2014/main" id="{519AA709-0583-4DEC-B1A1-E431D21C7B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293" y="206809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zure Functions (@AzureFunctions) | Twitter">
            <a:extLst>
              <a:ext uri="{FF2B5EF4-FFF2-40B4-BE49-F238E27FC236}">
                <a16:creationId xmlns:a16="http://schemas.microsoft.com/office/drawing/2014/main" id="{0B5E960A-2B37-4640-B709-9BBA2ECD3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5506" y="206809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rigger logic apps from power apps - Power Platform Community">
            <a:extLst>
              <a:ext uri="{FF2B5EF4-FFF2-40B4-BE49-F238E27FC236}">
                <a16:creationId xmlns:a16="http://schemas.microsoft.com/office/drawing/2014/main" id="{5C2D7E58-BCE5-499C-BA2D-196FB23296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538" r="14667"/>
          <a:stretch/>
        </p:blipFill>
        <p:spPr bwMode="auto">
          <a:xfrm>
            <a:off x="3489719" y="2068097"/>
            <a:ext cx="1233053"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loud Symbol 533*533 transprent Png Free Download - Blue, Area, Text. -  CleanPNG / KissPNG">
            <a:extLst>
              <a:ext uri="{FF2B5EF4-FFF2-40B4-BE49-F238E27FC236}">
                <a16:creationId xmlns:a16="http://schemas.microsoft.com/office/drawing/2014/main" id="{8BDFCA0C-23B7-45C0-841C-49366750D9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9573" y="206809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Optimizing multicloud costs: Three real-world case studies">
            <a:extLst>
              <a:ext uri="{FF2B5EF4-FFF2-40B4-BE49-F238E27FC236}">
                <a16:creationId xmlns:a16="http://schemas.microsoft.com/office/drawing/2014/main" id="{2E2C1C20-E47F-49C1-BF79-0B087EB46C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1508" y="2068097"/>
            <a:ext cx="1476886"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Google Cloud Platform Marketplace Solutions">
            <a:extLst>
              <a:ext uri="{FF2B5EF4-FFF2-40B4-BE49-F238E27FC236}">
                <a16:creationId xmlns:a16="http://schemas.microsoft.com/office/drawing/2014/main" id="{358E45F5-C0F6-4866-A8EF-67EFD54996D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798" t="18730" r="29434" b="18870"/>
          <a:stretch/>
        </p:blipFill>
        <p:spPr bwMode="auto">
          <a:xfrm>
            <a:off x="9173786" y="2068097"/>
            <a:ext cx="1137907"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con request: Kubernetes-logo · Issue #13331 · FortAwesome/Font-Awesome ·  GitHub">
            <a:extLst>
              <a:ext uri="{FF2B5EF4-FFF2-40B4-BE49-F238E27FC236}">
                <a16:creationId xmlns:a16="http://schemas.microsoft.com/office/drawing/2014/main" id="{290D2740-D243-4083-82AD-C3B2D94F74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2585" y="2068097"/>
            <a:ext cx="941493"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Service Fabric Reliable Services - Visual Studio Marketplace">
            <a:extLst>
              <a:ext uri="{FF2B5EF4-FFF2-40B4-BE49-F238E27FC236}">
                <a16:creationId xmlns:a16="http://schemas.microsoft.com/office/drawing/2014/main" id="{6699C01F-E95C-4812-9C40-DB4E1F66204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2045" r="22912"/>
          <a:stretch/>
        </p:blipFill>
        <p:spPr bwMode="auto">
          <a:xfrm>
            <a:off x="5943891" y="2068097"/>
            <a:ext cx="958697"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TUTORIAL]: Deploy ML model as REST API on Azure and protect it with SSL |  by Ivan Zidov | Towards Data Science">
            <a:extLst>
              <a:ext uri="{FF2B5EF4-FFF2-40B4-BE49-F238E27FC236}">
                <a16:creationId xmlns:a16="http://schemas.microsoft.com/office/drawing/2014/main" id="{E3580B48-11BD-472F-A42F-AB2E9FA582A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3495" r="22687"/>
          <a:stretch/>
        </p:blipFill>
        <p:spPr bwMode="auto">
          <a:xfrm>
            <a:off x="7042401" y="2068097"/>
            <a:ext cx="937359"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327820D7-C0E4-41A7-83B2-E01DA9B41F8A}"/>
              </a:ext>
            </a:extLst>
          </p:cNvPr>
          <p:cNvSpPr txBox="1"/>
          <p:nvPr/>
        </p:nvSpPr>
        <p:spPr>
          <a:xfrm>
            <a:off x="220508" y="1454484"/>
            <a:ext cx="4429995" cy="369332"/>
          </a:xfrm>
          <a:prstGeom prst="rect">
            <a:avLst/>
          </a:prstGeom>
          <a:noFill/>
        </p:spPr>
        <p:txBody>
          <a:bodyPr wrap="none" rtlCol="0">
            <a:spAutoFit/>
          </a:bodyPr>
          <a:lstStyle/>
          <a:p>
            <a:r>
              <a:rPr lang="en-US" dirty="0"/>
              <a:t>Today we have multiple options to host APIs</a:t>
            </a:r>
          </a:p>
        </p:txBody>
      </p:sp>
      <p:sp>
        <p:nvSpPr>
          <p:cNvPr id="3" name="CaixaDeTexto 2">
            <a:extLst>
              <a:ext uri="{FF2B5EF4-FFF2-40B4-BE49-F238E27FC236}">
                <a16:creationId xmlns:a16="http://schemas.microsoft.com/office/drawing/2014/main" id="{C392E208-6972-4172-BAAA-07C1ADF8A04C}"/>
              </a:ext>
            </a:extLst>
          </p:cNvPr>
          <p:cNvSpPr txBox="1"/>
          <p:nvPr/>
        </p:nvSpPr>
        <p:spPr>
          <a:xfrm>
            <a:off x="229854" y="3083913"/>
            <a:ext cx="11732291" cy="3693319"/>
          </a:xfrm>
          <a:prstGeom prst="rect">
            <a:avLst/>
          </a:prstGeom>
          <a:noFill/>
        </p:spPr>
        <p:txBody>
          <a:bodyPr wrap="square" rtlCol="0">
            <a:spAutoFit/>
          </a:bodyPr>
          <a:lstStyle/>
          <a:p>
            <a:r>
              <a:rPr lang="en-US" dirty="0"/>
              <a:t>How can we manage all of this and things such as:</a:t>
            </a:r>
          </a:p>
          <a:p>
            <a:endParaRPr lang="en-US" dirty="0"/>
          </a:p>
          <a:p>
            <a:r>
              <a:rPr lang="en-US" dirty="0"/>
              <a:t>Authentication</a:t>
            </a:r>
          </a:p>
          <a:p>
            <a:endParaRPr lang="en-US" dirty="0"/>
          </a:p>
          <a:p>
            <a:r>
              <a:rPr lang="en-US" dirty="0"/>
              <a:t>User Management</a:t>
            </a:r>
          </a:p>
          <a:p>
            <a:endParaRPr lang="en-US" dirty="0"/>
          </a:p>
          <a:p>
            <a:r>
              <a:rPr lang="en-US" dirty="0"/>
              <a:t>Subscriptions</a:t>
            </a:r>
          </a:p>
          <a:p>
            <a:endParaRPr lang="en-US" dirty="0"/>
          </a:p>
          <a:p>
            <a:r>
              <a:rPr lang="en-US" dirty="0"/>
              <a:t>Documentation</a:t>
            </a:r>
          </a:p>
          <a:p>
            <a:endParaRPr lang="en-US" dirty="0"/>
          </a:p>
          <a:p>
            <a:r>
              <a:rPr lang="en-US" dirty="0"/>
              <a:t>Versioning</a:t>
            </a:r>
          </a:p>
          <a:p>
            <a:endParaRPr lang="en-US" dirty="0"/>
          </a:p>
          <a:p>
            <a:r>
              <a:rPr lang="en-US" dirty="0"/>
              <a:t>And more…</a:t>
            </a:r>
          </a:p>
        </p:txBody>
      </p:sp>
    </p:spTree>
    <p:extLst>
      <p:ext uri="{BB962C8B-B14F-4D97-AF65-F5344CB8AC3E}">
        <p14:creationId xmlns:p14="http://schemas.microsoft.com/office/powerpoint/2010/main" val="4118245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70066" y="2536956"/>
            <a:ext cx="10606190" cy="261424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19451" y="3223816"/>
            <a:ext cx="2468176" cy="1769730"/>
          </a:xfrm>
          <a:prstGeom prst="rect">
            <a:avLst/>
          </a:prstGeom>
          <a:solidFill>
            <a:srgbClr val="5C2D91"/>
          </a:solidFill>
        </p:spPr>
        <p:txBody>
          <a:bodyPr wrap="square" lIns="182828" tIns="146263" rIns="182828" bIns="146263" rtlCol="0" anchor="ctr" anchorCtr="0">
            <a:noAutofit/>
          </a:bodyPr>
          <a:lstStyle/>
          <a:p>
            <a:pPr algn="ctr" defTabSz="914049">
              <a:lnSpc>
                <a:spcPct val="90000"/>
              </a:lnSpc>
              <a:spcAft>
                <a:spcPts val="600"/>
              </a:spcAft>
            </a:pPr>
            <a:r>
              <a:rPr lang="en-US" sz="2745" kern="0">
                <a:gradFill>
                  <a:gsLst>
                    <a:gs pos="2917">
                      <a:srgbClr val="FFFFFF"/>
                    </a:gs>
                    <a:gs pos="30000">
                      <a:srgbClr val="FFFFFF"/>
                    </a:gs>
                  </a:gsLst>
                  <a:lin ang="5400000" scaled="0"/>
                </a:gradFill>
              </a:rPr>
              <a:t>Abstraction</a:t>
            </a:r>
          </a:p>
          <a:p>
            <a:pPr algn="ctr" defTabSz="914049">
              <a:lnSpc>
                <a:spcPct val="90000"/>
              </a:lnSpc>
              <a:spcAft>
                <a:spcPts val="600"/>
              </a:spcAft>
            </a:pPr>
            <a:r>
              <a:rPr lang="en-US" sz="1567" kern="0">
                <a:gradFill>
                  <a:gsLst>
                    <a:gs pos="2917">
                      <a:srgbClr val="FFFFFF"/>
                    </a:gs>
                    <a:gs pos="30000">
                      <a:srgbClr val="FFFFFF"/>
                    </a:gs>
                  </a:gsLst>
                  <a:lin ang="5400000" scaled="0"/>
                </a:gradFill>
              </a:rPr>
              <a:t>decouple</a:t>
            </a:r>
          </a:p>
          <a:p>
            <a:pPr algn="ctr" defTabSz="914049">
              <a:lnSpc>
                <a:spcPct val="90000"/>
              </a:lnSpc>
              <a:spcAft>
                <a:spcPts val="600"/>
              </a:spcAft>
            </a:pPr>
            <a:r>
              <a:rPr lang="en-US" sz="1567" kern="0">
                <a:gradFill>
                  <a:gsLst>
                    <a:gs pos="2917">
                      <a:srgbClr val="FFFFFF"/>
                    </a:gs>
                    <a:gs pos="30000">
                      <a:srgbClr val="FFFFFF"/>
                    </a:gs>
                  </a:gsLst>
                  <a:lin ang="5400000" scaled="0"/>
                </a:gradFill>
              </a:rPr>
              <a:t>modernize</a:t>
            </a:r>
          </a:p>
          <a:p>
            <a:pPr algn="ctr" defTabSz="914049">
              <a:lnSpc>
                <a:spcPct val="90000"/>
              </a:lnSpc>
              <a:spcAft>
                <a:spcPts val="600"/>
              </a:spcAft>
            </a:pPr>
            <a:r>
              <a:rPr lang="en-US" sz="1567" kern="0">
                <a:gradFill>
                  <a:gsLst>
                    <a:gs pos="2917">
                      <a:srgbClr val="FFFFFF"/>
                    </a:gs>
                    <a:gs pos="30000">
                      <a:srgbClr val="FFFFFF"/>
                    </a:gs>
                  </a:gsLst>
                  <a:lin ang="5400000" scaled="0"/>
                </a:gradFill>
              </a:rPr>
              <a:t>optimize</a:t>
            </a:r>
          </a:p>
          <a:p>
            <a:pPr algn="ctr" defTabSz="914049">
              <a:lnSpc>
                <a:spcPct val="90000"/>
              </a:lnSpc>
              <a:spcAft>
                <a:spcPts val="600"/>
              </a:spcAft>
            </a:pPr>
            <a:r>
              <a:rPr lang="en-US" sz="1567" kern="0">
                <a:gradFill>
                  <a:gsLst>
                    <a:gs pos="2917">
                      <a:srgbClr val="FFFFFF"/>
                    </a:gs>
                    <a:gs pos="30000">
                      <a:srgbClr val="FFFFFF"/>
                    </a:gs>
                  </a:gsLst>
                  <a:lin ang="5400000" scaled="0"/>
                </a:gradFill>
              </a:rPr>
              <a:t>...</a:t>
            </a:r>
            <a:endParaRPr lang="en-US" sz="2745" kern="0">
              <a:gradFill>
                <a:gsLst>
                  <a:gs pos="2917">
                    <a:srgbClr val="FFFFFF"/>
                  </a:gs>
                  <a:gs pos="30000">
                    <a:srgbClr val="FFFFFF"/>
                  </a:gs>
                </a:gsLst>
                <a:lin ang="5400000" scaled="0"/>
              </a:gradFill>
            </a:endParaRPr>
          </a:p>
        </p:txBody>
      </p:sp>
      <p:sp>
        <p:nvSpPr>
          <p:cNvPr id="8" name="TextBox 7"/>
          <p:cNvSpPr txBox="1"/>
          <p:nvPr/>
        </p:nvSpPr>
        <p:spPr>
          <a:xfrm>
            <a:off x="3037011" y="3223816"/>
            <a:ext cx="2468176" cy="1769730"/>
          </a:xfrm>
          <a:prstGeom prst="rect">
            <a:avLst/>
          </a:prstGeom>
          <a:solidFill>
            <a:srgbClr val="0078D7"/>
          </a:solidFill>
        </p:spPr>
        <p:txBody>
          <a:bodyPr wrap="square" lIns="182828" tIns="146263" rIns="182828" bIns="146263" rtlCol="0" anchor="ctr" anchorCtr="0">
            <a:noAutofit/>
          </a:bodyPr>
          <a:lstStyle/>
          <a:p>
            <a:pPr algn="ctr" defTabSz="914049">
              <a:lnSpc>
                <a:spcPct val="90000"/>
              </a:lnSpc>
              <a:spcAft>
                <a:spcPts val="600"/>
              </a:spcAft>
            </a:pPr>
            <a:r>
              <a:rPr lang="en-US" sz="2745" kern="0">
                <a:gradFill>
                  <a:gsLst>
                    <a:gs pos="2917">
                      <a:srgbClr val="FFFFFF"/>
                    </a:gs>
                    <a:gs pos="30000">
                      <a:srgbClr val="FFFFFF"/>
                    </a:gs>
                  </a:gsLst>
                  <a:lin ang="5400000" scaled="0"/>
                </a:gradFill>
              </a:rPr>
              <a:t>Middleware</a:t>
            </a:r>
          </a:p>
          <a:p>
            <a:pPr algn="ctr" defTabSz="914049">
              <a:lnSpc>
                <a:spcPct val="90000"/>
              </a:lnSpc>
              <a:spcAft>
                <a:spcPts val="600"/>
              </a:spcAft>
            </a:pPr>
            <a:r>
              <a:rPr lang="en-US" sz="1567" kern="0">
                <a:gradFill>
                  <a:gsLst>
                    <a:gs pos="2917">
                      <a:srgbClr val="FFFFFF"/>
                    </a:gs>
                    <a:gs pos="30000">
                      <a:srgbClr val="FFFFFF"/>
                    </a:gs>
                  </a:gsLst>
                  <a:lin ang="5400000" scaled="0"/>
                </a:gradFill>
              </a:rPr>
              <a:t>secure</a:t>
            </a:r>
          </a:p>
          <a:p>
            <a:pPr algn="ctr" defTabSz="914049">
              <a:lnSpc>
                <a:spcPct val="90000"/>
              </a:lnSpc>
              <a:spcAft>
                <a:spcPts val="600"/>
              </a:spcAft>
            </a:pPr>
            <a:r>
              <a:rPr lang="en-US" sz="1567" kern="0">
                <a:gradFill>
                  <a:gsLst>
                    <a:gs pos="2917">
                      <a:srgbClr val="FFFFFF"/>
                    </a:gs>
                    <a:gs pos="30000">
                      <a:srgbClr val="FFFFFF"/>
                    </a:gs>
                  </a:gsLst>
                  <a:lin ang="5400000" scaled="0"/>
                </a:gradFill>
              </a:rPr>
              <a:t>protect</a:t>
            </a:r>
          </a:p>
          <a:p>
            <a:pPr algn="ctr" defTabSz="914049">
              <a:lnSpc>
                <a:spcPct val="90000"/>
              </a:lnSpc>
              <a:spcAft>
                <a:spcPts val="600"/>
              </a:spcAft>
            </a:pPr>
            <a:r>
              <a:rPr lang="en-US" sz="1567" kern="0">
                <a:gradFill>
                  <a:gsLst>
                    <a:gs pos="2917">
                      <a:srgbClr val="FFFFFF"/>
                    </a:gs>
                    <a:gs pos="30000">
                      <a:srgbClr val="FFFFFF"/>
                    </a:gs>
                  </a:gsLst>
                  <a:lin ang="5400000" scaled="0"/>
                </a:gradFill>
              </a:rPr>
              <a:t>cache</a:t>
            </a:r>
          </a:p>
          <a:p>
            <a:pPr algn="ctr" defTabSz="914049">
              <a:lnSpc>
                <a:spcPct val="90000"/>
              </a:lnSpc>
              <a:spcAft>
                <a:spcPts val="600"/>
              </a:spcAft>
            </a:pPr>
            <a:r>
              <a:rPr lang="en-US" sz="1567" kern="0">
                <a:gradFill>
                  <a:gsLst>
                    <a:gs pos="2917">
                      <a:srgbClr val="FFFFFF"/>
                    </a:gs>
                    <a:gs pos="30000">
                      <a:srgbClr val="FFFFFF"/>
                    </a:gs>
                  </a:gsLst>
                  <a:lin ang="5400000" scaled="0"/>
                </a:gradFill>
              </a:rPr>
              <a:t>...</a:t>
            </a:r>
          </a:p>
        </p:txBody>
      </p:sp>
      <p:sp>
        <p:nvSpPr>
          <p:cNvPr id="9" name="TextBox 8"/>
          <p:cNvSpPr txBox="1"/>
          <p:nvPr/>
        </p:nvSpPr>
        <p:spPr>
          <a:xfrm>
            <a:off x="5644496" y="3223816"/>
            <a:ext cx="2468176" cy="1769730"/>
          </a:xfrm>
          <a:prstGeom prst="rect">
            <a:avLst/>
          </a:prstGeom>
          <a:solidFill>
            <a:srgbClr val="008272"/>
          </a:solidFill>
        </p:spPr>
        <p:txBody>
          <a:bodyPr wrap="square" lIns="182828" tIns="146263" rIns="182828" bIns="146263" rtlCol="0" anchor="ctr" anchorCtr="0">
            <a:noAutofit/>
          </a:bodyPr>
          <a:lstStyle/>
          <a:p>
            <a:pPr algn="ctr" defTabSz="914049">
              <a:lnSpc>
                <a:spcPct val="90000"/>
              </a:lnSpc>
              <a:spcAft>
                <a:spcPts val="600"/>
              </a:spcAft>
            </a:pPr>
            <a:r>
              <a:rPr lang="en-US" sz="2745" kern="0">
                <a:gradFill>
                  <a:gsLst>
                    <a:gs pos="2917">
                      <a:srgbClr val="FFFFFF"/>
                    </a:gs>
                    <a:gs pos="30000">
                      <a:srgbClr val="FFFFFF"/>
                    </a:gs>
                  </a:gsLst>
                  <a:lin ang="5400000" scaled="0"/>
                </a:gradFill>
              </a:rPr>
              <a:t>Monitoring</a:t>
            </a:r>
          </a:p>
          <a:p>
            <a:pPr algn="ctr" defTabSz="914049">
              <a:lnSpc>
                <a:spcPct val="90000"/>
              </a:lnSpc>
              <a:spcAft>
                <a:spcPts val="600"/>
              </a:spcAft>
            </a:pPr>
            <a:r>
              <a:rPr lang="en-US" sz="1567" kern="0">
                <a:gradFill>
                  <a:gsLst>
                    <a:gs pos="2917">
                      <a:srgbClr val="FFFFFF"/>
                    </a:gs>
                    <a:gs pos="30000">
                      <a:srgbClr val="FFFFFF"/>
                    </a:gs>
                  </a:gsLst>
                  <a:lin ang="5400000" scaled="0"/>
                </a:gradFill>
              </a:rPr>
              <a:t>usage</a:t>
            </a:r>
          </a:p>
          <a:p>
            <a:pPr algn="ctr" defTabSz="914049">
              <a:lnSpc>
                <a:spcPct val="90000"/>
              </a:lnSpc>
              <a:spcAft>
                <a:spcPts val="600"/>
              </a:spcAft>
            </a:pPr>
            <a:r>
              <a:rPr lang="en-US" sz="1567" kern="0">
                <a:gradFill>
                  <a:gsLst>
                    <a:gs pos="2917">
                      <a:srgbClr val="FFFFFF"/>
                    </a:gs>
                    <a:gs pos="30000">
                      <a:srgbClr val="FFFFFF"/>
                    </a:gs>
                  </a:gsLst>
                  <a:lin ang="5400000" scaled="0"/>
                </a:gradFill>
              </a:rPr>
              <a:t>health</a:t>
            </a:r>
          </a:p>
          <a:p>
            <a:pPr algn="ctr" defTabSz="914049">
              <a:lnSpc>
                <a:spcPct val="90000"/>
              </a:lnSpc>
              <a:spcAft>
                <a:spcPts val="600"/>
              </a:spcAft>
            </a:pPr>
            <a:r>
              <a:rPr lang="en-US" sz="1567" kern="0">
                <a:gradFill>
                  <a:gsLst>
                    <a:gs pos="2917">
                      <a:srgbClr val="FFFFFF"/>
                    </a:gs>
                    <a:gs pos="30000">
                      <a:srgbClr val="FFFFFF"/>
                    </a:gs>
                  </a:gsLst>
                  <a:lin ang="5400000" scaled="0"/>
                </a:gradFill>
              </a:rPr>
              <a:t>monetization</a:t>
            </a:r>
          </a:p>
          <a:p>
            <a:pPr algn="ctr" defTabSz="914049">
              <a:lnSpc>
                <a:spcPct val="90000"/>
              </a:lnSpc>
              <a:spcAft>
                <a:spcPts val="600"/>
              </a:spcAft>
            </a:pPr>
            <a:r>
              <a:rPr lang="en-US" sz="1567" kern="0">
                <a:gradFill>
                  <a:gsLst>
                    <a:gs pos="2917">
                      <a:srgbClr val="FFFFFF"/>
                    </a:gs>
                    <a:gs pos="30000">
                      <a:srgbClr val="FFFFFF"/>
                    </a:gs>
                  </a:gsLst>
                  <a:lin ang="5400000" scaled="0"/>
                </a:gradFill>
              </a:rPr>
              <a:t>...</a:t>
            </a:r>
          </a:p>
        </p:txBody>
      </p:sp>
      <p:sp>
        <p:nvSpPr>
          <p:cNvPr id="10" name="TextBox 9"/>
          <p:cNvSpPr txBox="1"/>
          <p:nvPr/>
        </p:nvSpPr>
        <p:spPr>
          <a:xfrm>
            <a:off x="8262055" y="3223816"/>
            <a:ext cx="2468176" cy="1769730"/>
          </a:xfrm>
          <a:prstGeom prst="rect">
            <a:avLst/>
          </a:prstGeom>
          <a:solidFill>
            <a:srgbClr val="107C10"/>
          </a:solidFill>
          <a:ln>
            <a:solidFill>
              <a:schemeClr val="accent4">
                <a:lumMod val="50000"/>
              </a:schemeClr>
            </a:solidFill>
          </a:ln>
        </p:spPr>
        <p:txBody>
          <a:bodyPr wrap="square" lIns="182828" tIns="146263" rIns="182828" bIns="146263" rtlCol="0" anchor="ctr" anchorCtr="0">
            <a:noAutofit/>
          </a:bodyPr>
          <a:lstStyle/>
          <a:p>
            <a:pPr algn="ctr" defTabSz="914049">
              <a:lnSpc>
                <a:spcPct val="90000"/>
              </a:lnSpc>
              <a:spcAft>
                <a:spcPts val="600"/>
              </a:spcAft>
            </a:pPr>
            <a:r>
              <a:rPr lang="en-US" sz="2745" kern="0">
                <a:gradFill>
                  <a:gsLst>
                    <a:gs pos="2917">
                      <a:srgbClr val="FFFFFF"/>
                    </a:gs>
                    <a:gs pos="30000">
                      <a:srgbClr val="FFFFFF"/>
                    </a:gs>
                  </a:gsLst>
                  <a:lin ang="5400000" scaled="0"/>
                </a:gradFill>
              </a:rPr>
              <a:t>Developer</a:t>
            </a:r>
          </a:p>
          <a:p>
            <a:pPr algn="ctr" defTabSz="914049">
              <a:lnSpc>
                <a:spcPct val="90000"/>
              </a:lnSpc>
              <a:spcAft>
                <a:spcPts val="600"/>
              </a:spcAft>
            </a:pPr>
            <a:r>
              <a:rPr lang="en-US" sz="1567" kern="0">
                <a:gradFill>
                  <a:gsLst>
                    <a:gs pos="2917">
                      <a:srgbClr val="FFFFFF"/>
                    </a:gs>
                    <a:gs pos="30000">
                      <a:srgbClr val="FFFFFF"/>
                    </a:gs>
                  </a:gsLst>
                  <a:lin ang="5400000" scaled="0"/>
                </a:gradFill>
              </a:rPr>
              <a:t>discover</a:t>
            </a:r>
          </a:p>
          <a:p>
            <a:pPr algn="ctr" defTabSz="914049">
              <a:lnSpc>
                <a:spcPct val="90000"/>
              </a:lnSpc>
              <a:spcAft>
                <a:spcPts val="600"/>
              </a:spcAft>
            </a:pPr>
            <a:r>
              <a:rPr lang="en-US" sz="1567" kern="0">
                <a:gradFill>
                  <a:gsLst>
                    <a:gs pos="2917">
                      <a:srgbClr val="FFFFFF"/>
                    </a:gs>
                    <a:gs pos="30000">
                      <a:srgbClr val="FFFFFF"/>
                    </a:gs>
                  </a:gsLst>
                  <a:lin ang="5400000" scaled="0"/>
                </a:gradFill>
              </a:rPr>
              <a:t>document</a:t>
            </a:r>
          </a:p>
          <a:p>
            <a:pPr algn="ctr" defTabSz="914049">
              <a:lnSpc>
                <a:spcPct val="90000"/>
              </a:lnSpc>
              <a:spcAft>
                <a:spcPts val="600"/>
              </a:spcAft>
            </a:pPr>
            <a:r>
              <a:rPr lang="en-US" sz="1567" kern="0">
                <a:gradFill>
                  <a:gsLst>
                    <a:gs pos="2917">
                      <a:srgbClr val="FFFFFF"/>
                    </a:gs>
                    <a:gs pos="30000">
                      <a:srgbClr val="FFFFFF"/>
                    </a:gs>
                  </a:gsLst>
                  <a:lin ang="5400000" scaled="0"/>
                </a:gradFill>
              </a:rPr>
              <a:t>on-board</a:t>
            </a:r>
          </a:p>
          <a:p>
            <a:pPr algn="ctr" defTabSz="914049">
              <a:lnSpc>
                <a:spcPct val="90000"/>
              </a:lnSpc>
              <a:spcAft>
                <a:spcPts val="600"/>
              </a:spcAft>
            </a:pPr>
            <a:r>
              <a:rPr lang="en-US" sz="1567" kern="0">
                <a:gradFill>
                  <a:gsLst>
                    <a:gs pos="2917">
                      <a:srgbClr val="FFFFFF"/>
                    </a:gs>
                    <a:gs pos="30000">
                      <a:srgbClr val="FFFFFF"/>
                    </a:gs>
                  </a:gsLst>
                  <a:lin ang="5400000" scaled="0"/>
                </a:gradFill>
              </a:rPr>
              <a:t>...</a:t>
            </a:r>
          </a:p>
        </p:txBody>
      </p:sp>
      <p:sp>
        <p:nvSpPr>
          <p:cNvPr id="5" name="Title 4"/>
          <p:cNvSpPr>
            <a:spLocks noGrp="1"/>
          </p:cNvSpPr>
          <p:nvPr>
            <p:ph type="title"/>
          </p:nvPr>
        </p:nvSpPr>
        <p:spPr>
          <a:xfrm>
            <a:off x="838200" y="365125"/>
            <a:ext cx="10515600" cy="951611"/>
          </a:xfrm>
        </p:spPr>
        <p:txBody>
          <a:bodyPr/>
          <a:lstStyle/>
          <a:p>
            <a:r>
              <a:rPr lang="en-US"/>
              <a:t>Azure API Management</a:t>
            </a:r>
          </a:p>
        </p:txBody>
      </p:sp>
      <p:sp>
        <p:nvSpPr>
          <p:cNvPr id="16" name="Rectangle 15"/>
          <p:cNvSpPr/>
          <p:nvPr/>
        </p:nvSpPr>
        <p:spPr>
          <a:xfrm>
            <a:off x="5765604" y="5507079"/>
            <a:ext cx="2311687" cy="1070506"/>
          </a:xfrm>
          <a:prstGeom prst="rect">
            <a:avLst/>
          </a:prstGeom>
          <a:solidFill>
            <a:schemeClr val="accent4">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92"/>
            <a:r>
              <a:rPr lang="en-US" kern="0">
                <a:solidFill>
                  <a:srgbClr val="FFFFFF"/>
                </a:solidFill>
              </a:rPr>
              <a:t>On-prem APIs</a:t>
            </a:r>
          </a:p>
        </p:txBody>
      </p:sp>
      <p:sp>
        <p:nvSpPr>
          <p:cNvPr id="17" name="Rectangle 16"/>
          <p:cNvSpPr/>
          <p:nvPr/>
        </p:nvSpPr>
        <p:spPr>
          <a:xfrm>
            <a:off x="8418545" y="5507079"/>
            <a:ext cx="2311687" cy="1070506"/>
          </a:xfrm>
          <a:prstGeom prst="rect">
            <a:avLst/>
          </a:prstGeom>
          <a:solidFill>
            <a:schemeClr val="accent4">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92"/>
            <a:r>
              <a:rPr lang="en-US" kern="0">
                <a:solidFill>
                  <a:srgbClr val="FFFFFF"/>
                </a:solidFill>
              </a:rPr>
              <a:t>3</a:t>
            </a:r>
            <a:r>
              <a:rPr lang="en-US" kern="0" baseline="30000">
                <a:solidFill>
                  <a:srgbClr val="FFFFFF"/>
                </a:solidFill>
              </a:rPr>
              <a:t>rd</a:t>
            </a:r>
            <a:r>
              <a:rPr lang="en-US" kern="0">
                <a:solidFill>
                  <a:srgbClr val="FFFFFF"/>
                </a:solidFill>
              </a:rPr>
              <a:t> party APIs</a:t>
            </a:r>
          </a:p>
        </p:txBody>
      </p:sp>
      <p:sp>
        <p:nvSpPr>
          <p:cNvPr id="21" name="TextBox 20"/>
          <p:cNvSpPr txBox="1"/>
          <p:nvPr/>
        </p:nvSpPr>
        <p:spPr>
          <a:xfrm>
            <a:off x="963030" y="2663935"/>
            <a:ext cx="3849194" cy="504987"/>
          </a:xfrm>
          <a:prstGeom prst="rect">
            <a:avLst/>
          </a:prstGeom>
          <a:noFill/>
        </p:spPr>
        <p:txBody>
          <a:bodyPr wrap="square" lIns="179234" tIns="143387" rIns="179234" bIns="143387" rtlCol="0">
            <a:spAutoFit/>
          </a:bodyPr>
          <a:lstStyle/>
          <a:p>
            <a:pPr defTabSz="914049"/>
            <a:r>
              <a:rPr lang="en-US" sz="1400" kern="0">
                <a:solidFill>
                  <a:srgbClr val="0078D7"/>
                </a:solidFill>
              </a:rPr>
              <a:t>AZURE API MANAGEMENT</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20" y="2701093"/>
            <a:ext cx="520056" cy="433849"/>
          </a:xfrm>
          <a:prstGeom prst="rect">
            <a:avLst/>
          </a:prstGeom>
        </p:spPr>
      </p:pic>
      <p:sp>
        <p:nvSpPr>
          <p:cNvPr id="24" name="Rectangle 23"/>
          <p:cNvSpPr/>
          <p:nvPr/>
        </p:nvSpPr>
        <p:spPr>
          <a:xfrm>
            <a:off x="459721" y="5507079"/>
            <a:ext cx="2311687" cy="1070506"/>
          </a:xfrm>
          <a:prstGeom prst="rect">
            <a:avLst/>
          </a:prstGeom>
          <a:solidFill>
            <a:schemeClr val="accent4">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92"/>
            <a:r>
              <a:rPr lang="en-US" kern="0">
                <a:solidFill>
                  <a:srgbClr val="FFFFFF"/>
                </a:solidFill>
              </a:rPr>
              <a:t>Custom APIs on Azure</a:t>
            </a:r>
          </a:p>
        </p:txBody>
      </p:sp>
      <p:sp>
        <p:nvSpPr>
          <p:cNvPr id="25" name="Rectangle 24"/>
          <p:cNvSpPr/>
          <p:nvPr/>
        </p:nvSpPr>
        <p:spPr>
          <a:xfrm>
            <a:off x="3112663" y="5507079"/>
            <a:ext cx="2311687" cy="1070506"/>
          </a:xfrm>
          <a:prstGeom prst="rect">
            <a:avLst/>
          </a:prstGeom>
          <a:solidFill>
            <a:schemeClr val="accent4">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92"/>
            <a:r>
              <a:rPr lang="en-US" kern="0">
                <a:solidFill>
                  <a:srgbClr val="FFFFFF"/>
                </a:solidFill>
              </a:rPr>
              <a:t>Azure APIs</a:t>
            </a:r>
          </a:p>
        </p:txBody>
      </p:sp>
      <p:sp>
        <p:nvSpPr>
          <p:cNvPr id="14" name="Rectangle 13"/>
          <p:cNvSpPr/>
          <p:nvPr/>
        </p:nvSpPr>
        <p:spPr>
          <a:xfrm>
            <a:off x="419451" y="1480872"/>
            <a:ext cx="10456805" cy="779127"/>
          </a:xfrm>
          <a:prstGeom prst="rect">
            <a:avLst/>
          </a:prstGeom>
          <a:solidFill>
            <a:schemeClr val="tx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92"/>
            <a:r>
              <a:rPr lang="en-US" kern="0">
                <a:solidFill>
                  <a:srgbClr val="FFFFFF"/>
                </a:solidFill>
              </a:rPr>
              <a:t>API consumers</a:t>
            </a:r>
          </a:p>
        </p:txBody>
      </p:sp>
    </p:spTree>
    <p:extLst>
      <p:ext uri="{BB962C8B-B14F-4D97-AF65-F5344CB8AC3E}">
        <p14:creationId xmlns:p14="http://schemas.microsoft.com/office/powerpoint/2010/main" val="2604639217"/>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p:cNvCxnSpPr/>
          <p:nvPr/>
        </p:nvCxnSpPr>
        <p:spPr>
          <a:xfrm>
            <a:off x="262625" y="2233471"/>
            <a:ext cx="6778301"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3713748" y="1374995"/>
            <a:ext cx="911031"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3634712" y="3203685"/>
            <a:ext cx="925315"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3713748" y="5345772"/>
            <a:ext cx="911031"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1117212" y="2233472"/>
            <a:ext cx="8724" cy="31363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duotone>
              <a:prstClr val="black"/>
              <a:schemeClr val="tx2">
                <a:tint val="45000"/>
                <a:satMod val="400000"/>
              </a:schemeClr>
            </a:duotone>
          </a:blip>
          <a:stretch>
            <a:fillRect/>
          </a:stretch>
        </p:blipFill>
        <p:spPr>
          <a:xfrm>
            <a:off x="297147" y="828658"/>
            <a:ext cx="2941500" cy="1010649"/>
          </a:xfrm>
          <a:prstGeom prst="rect">
            <a:avLst/>
          </a:prstGeom>
        </p:spPr>
      </p:pic>
      <p:pic>
        <p:nvPicPr>
          <p:cNvPr id="6" name="Picture 5"/>
          <p:cNvPicPr>
            <a:picLocks noChangeAspect="1"/>
          </p:cNvPicPr>
          <p:nvPr/>
        </p:nvPicPr>
        <p:blipFill>
          <a:blip r:embed="rId4">
            <a:duotone>
              <a:prstClr val="black"/>
              <a:schemeClr val="accent1">
                <a:tint val="45000"/>
                <a:satMod val="400000"/>
              </a:schemeClr>
            </a:duotone>
          </a:blip>
          <a:stretch>
            <a:fillRect/>
          </a:stretch>
        </p:blipFill>
        <p:spPr>
          <a:xfrm>
            <a:off x="262625" y="4395900"/>
            <a:ext cx="2952555" cy="1578254"/>
          </a:xfrm>
          <a:prstGeom prst="rect">
            <a:avLst/>
          </a:prstGeom>
        </p:spPr>
      </p:pic>
      <p:sp>
        <p:nvSpPr>
          <p:cNvPr id="71" name="TextBox 70"/>
          <p:cNvSpPr txBox="1"/>
          <p:nvPr/>
        </p:nvSpPr>
        <p:spPr>
          <a:xfrm>
            <a:off x="339639" y="1854283"/>
            <a:ext cx="1643399" cy="338554"/>
          </a:xfrm>
          <a:prstGeom prst="rect">
            <a:avLst/>
          </a:prstGeom>
          <a:noFill/>
        </p:spPr>
        <p:txBody>
          <a:bodyPr wrap="none" rtlCol="0">
            <a:spAutoFit/>
          </a:bodyPr>
          <a:lstStyle/>
          <a:p>
            <a:pPr defTabSz="914049"/>
            <a:r>
              <a:rPr lang="en-US" sz="1600" kern="0">
                <a:solidFill>
                  <a:srgbClr val="FFFFFF"/>
                </a:solidFill>
              </a:rPr>
              <a:t>APP </a:t>
            </a:r>
            <a:r>
              <a:rPr lang="en-US" sz="1600" kern="0">
                <a:solidFill>
                  <a:srgbClr val="505050"/>
                </a:solidFill>
              </a:rPr>
              <a:t>DEVELOPERS</a:t>
            </a:r>
          </a:p>
        </p:txBody>
      </p:sp>
      <p:sp>
        <p:nvSpPr>
          <p:cNvPr id="73" name="TextBox 72"/>
          <p:cNvSpPr txBox="1"/>
          <p:nvPr/>
        </p:nvSpPr>
        <p:spPr>
          <a:xfrm>
            <a:off x="339635" y="3896815"/>
            <a:ext cx="609462" cy="338554"/>
          </a:xfrm>
          <a:prstGeom prst="rect">
            <a:avLst/>
          </a:prstGeom>
          <a:noFill/>
        </p:spPr>
        <p:txBody>
          <a:bodyPr wrap="none" rtlCol="0">
            <a:spAutoFit/>
          </a:bodyPr>
          <a:lstStyle/>
          <a:p>
            <a:pPr defTabSz="914049"/>
            <a:r>
              <a:rPr lang="en-US" sz="1600" kern="0">
                <a:solidFill>
                  <a:srgbClr val="505050"/>
                </a:solidFill>
              </a:rPr>
              <a:t>APPS</a:t>
            </a:r>
          </a:p>
        </p:txBody>
      </p:sp>
      <p:sp>
        <p:nvSpPr>
          <p:cNvPr id="81" name="TextBox 80"/>
          <p:cNvSpPr txBox="1"/>
          <p:nvPr/>
        </p:nvSpPr>
        <p:spPr>
          <a:xfrm>
            <a:off x="339636" y="5951951"/>
            <a:ext cx="1524776" cy="338554"/>
          </a:xfrm>
          <a:prstGeom prst="rect">
            <a:avLst/>
          </a:prstGeom>
          <a:noFill/>
        </p:spPr>
        <p:txBody>
          <a:bodyPr wrap="none" rtlCol="0">
            <a:spAutoFit/>
          </a:bodyPr>
          <a:lstStyle/>
          <a:p>
            <a:pPr defTabSz="914049"/>
            <a:r>
              <a:rPr lang="en-US" sz="1600" kern="0">
                <a:solidFill>
                  <a:srgbClr val="505050"/>
                </a:solidFill>
              </a:rPr>
              <a:t>API PUBLISHERS</a:t>
            </a:r>
          </a:p>
        </p:txBody>
      </p:sp>
      <p:pic>
        <p:nvPicPr>
          <p:cNvPr id="82" name="Picture 81"/>
          <p:cNvPicPr>
            <a:picLocks noChangeAspect="1"/>
          </p:cNvPicPr>
          <p:nvPr/>
        </p:nvPicPr>
        <p:blipFill>
          <a:blip r:embed="rId5">
            <a:duotone>
              <a:prstClr val="black"/>
              <a:schemeClr val="accent1">
                <a:tint val="45000"/>
                <a:satMod val="400000"/>
              </a:schemeClr>
            </a:duotone>
          </a:blip>
          <a:stretch>
            <a:fillRect/>
          </a:stretch>
        </p:blipFill>
        <p:spPr>
          <a:xfrm>
            <a:off x="450990" y="2570290"/>
            <a:ext cx="2461283" cy="1428013"/>
          </a:xfrm>
          <a:prstGeom prst="rect">
            <a:avLst/>
          </a:prstGeom>
        </p:spPr>
      </p:pic>
      <p:cxnSp>
        <p:nvCxnSpPr>
          <p:cNvPr id="83" name="Straight Connector 82"/>
          <p:cNvCxnSpPr/>
          <p:nvPr/>
        </p:nvCxnSpPr>
        <p:spPr>
          <a:xfrm>
            <a:off x="262625" y="4318855"/>
            <a:ext cx="6778301"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443855" y="3203685"/>
            <a:ext cx="925315"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633993" y="2056976"/>
            <a:ext cx="1006732" cy="2091767"/>
          </a:xfrm>
          <a:prstGeom prst="rect">
            <a:avLst/>
          </a:prstGeom>
        </p:spPr>
      </p:pic>
      <p:pic>
        <p:nvPicPr>
          <p:cNvPr id="35" name="Picture 34"/>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10800000">
            <a:off x="8901002" y="3078920"/>
            <a:ext cx="748994" cy="304676"/>
          </a:xfrm>
          <a:prstGeom prst="rect">
            <a:avLst/>
          </a:prstGeom>
        </p:spPr>
      </p:pic>
      <p:sp>
        <p:nvSpPr>
          <p:cNvPr id="42" name="TextBox 41"/>
          <p:cNvSpPr txBox="1"/>
          <p:nvPr/>
        </p:nvSpPr>
        <p:spPr>
          <a:xfrm>
            <a:off x="8876218" y="4549373"/>
            <a:ext cx="2593671" cy="1096657"/>
          </a:xfrm>
          <a:prstGeom prst="rect">
            <a:avLst/>
          </a:prstGeom>
          <a:noFill/>
        </p:spPr>
        <p:txBody>
          <a:bodyPr wrap="square" rtlCol="0">
            <a:spAutoFit/>
          </a:bodyPr>
          <a:lstStyle/>
          <a:p>
            <a:pPr algn="ctr" defTabSz="914049"/>
            <a:r>
              <a:rPr lang="en-US" sz="1600" kern="0">
                <a:solidFill>
                  <a:srgbClr val="505050"/>
                </a:solidFill>
              </a:rPr>
              <a:t>Hosted </a:t>
            </a:r>
            <a:r>
              <a:rPr lang="en-US" sz="1600" b="1" kern="0">
                <a:solidFill>
                  <a:srgbClr val="505050"/>
                </a:solidFill>
              </a:rPr>
              <a:t>anywhere</a:t>
            </a:r>
            <a:r>
              <a:rPr lang="en-US" sz="1600" kern="0">
                <a:solidFill>
                  <a:srgbClr val="505050"/>
                </a:solidFill>
              </a:rPr>
              <a:t>.</a:t>
            </a:r>
          </a:p>
          <a:p>
            <a:pPr algn="ctr" defTabSz="914049"/>
            <a:endParaRPr lang="en-US" sz="1600" kern="0">
              <a:solidFill>
                <a:srgbClr val="505050"/>
              </a:solidFill>
            </a:endParaRPr>
          </a:p>
          <a:p>
            <a:pPr algn="ctr" defTabSz="914049"/>
            <a:r>
              <a:rPr lang="en-US" sz="1600" kern="0">
                <a:solidFill>
                  <a:srgbClr val="505050"/>
                </a:solidFill>
              </a:rPr>
              <a:t>Developed using </a:t>
            </a:r>
            <a:r>
              <a:rPr lang="en-US" sz="1600" b="1" kern="0">
                <a:solidFill>
                  <a:srgbClr val="505050"/>
                </a:solidFill>
              </a:rPr>
              <a:t>any</a:t>
            </a:r>
            <a:r>
              <a:rPr lang="en-US" sz="1600" kern="0">
                <a:solidFill>
                  <a:srgbClr val="505050"/>
                </a:solidFill>
              </a:rPr>
              <a:t> technology.</a:t>
            </a:r>
          </a:p>
        </p:txBody>
      </p:sp>
      <p:sp>
        <p:nvSpPr>
          <p:cNvPr id="43" name="TextBox 42"/>
          <p:cNvSpPr txBox="1"/>
          <p:nvPr/>
        </p:nvSpPr>
        <p:spPr>
          <a:xfrm>
            <a:off x="8708200" y="3460574"/>
            <a:ext cx="889988" cy="523220"/>
          </a:xfrm>
          <a:prstGeom prst="rect">
            <a:avLst/>
          </a:prstGeom>
          <a:noFill/>
        </p:spPr>
        <p:txBody>
          <a:bodyPr wrap="none" rtlCol="0">
            <a:spAutoFit/>
          </a:bodyPr>
          <a:lstStyle/>
          <a:p>
            <a:pPr algn="ctr" defTabSz="914049"/>
            <a:r>
              <a:rPr lang="en-US" sz="1400" kern="0">
                <a:solidFill>
                  <a:srgbClr val="505050"/>
                </a:solidFill>
              </a:rPr>
              <a:t>BACKEND</a:t>
            </a:r>
          </a:p>
          <a:p>
            <a:pPr algn="ctr" defTabSz="914049"/>
            <a:r>
              <a:rPr lang="en-US" sz="1400" kern="0">
                <a:solidFill>
                  <a:srgbClr val="505050"/>
                </a:solidFill>
              </a:rPr>
              <a:t>APIs</a:t>
            </a:r>
          </a:p>
        </p:txBody>
      </p:sp>
      <p:sp>
        <p:nvSpPr>
          <p:cNvPr id="28" name="TextBox 27"/>
          <p:cNvSpPr txBox="1"/>
          <p:nvPr/>
        </p:nvSpPr>
        <p:spPr>
          <a:xfrm>
            <a:off x="7423047" y="3469261"/>
            <a:ext cx="966932" cy="523220"/>
          </a:xfrm>
          <a:prstGeom prst="rect">
            <a:avLst/>
          </a:prstGeom>
          <a:noFill/>
        </p:spPr>
        <p:txBody>
          <a:bodyPr wrap="none" rtlCol="0">
            <a:spAutoFit/>
          </a:bodyPr>
          <a:lstStyle/>
          <a:p>
            <a:pPr algn="ctr" defTabSz="914049"/>
            <a:r>
              <a:rPr lang="en-US" sz="1400" kern="0">
                <a:solidFill>
                  <a:srgbClr val="505050"/>
                </a:solidFill>
              </a:rPr>
              <a:t>DIRECT OR</a:t>
            </a:r>
          </a:p>
          <a:p>
            <a:pPr algn="ctr" defTabSz="914049"/>
            <a:r>
              <a:rPr lang="en-US" sz="1400" kern="0">
                <a:solidFill>
                  <a:srgbClr val="505050"/>
                </a:solidFill>
              </a:rPr>
              <a:t>VPN</a:t>
            </a:r>
          </a:p>
        </p:txBody>
      </p:sp>
      <p:pic>
        <p:nvPicPr>
          <p:cNvPr id="3" name="Picture 2"/>
          <p:cNvPicPr>
            <a:picLocks noChangeAspect="1"/>
          </p:cNvPicPr>
          <p:nvPr/>
        </p:nvPicPr>
        <p:blipFill>
          <a:blip r:embed="rId8">
            <a:biLevel thresh="75000"/>
          </a:blip>
          <a:stretch>
            <a:fillRect/>
          </a:stretch>
        </p:blipFill>
        <p:spPr>
          <a:xfrm>
            <a:off x="3713750" y="5969119"/>
            <a:ext cx="338378" cy="338378"/>
          </a:xfrm>
          <a:prstGeom prst="rect">
            <a:avLst/>
          </a:prstGeom>
        </p:spPr>
      </p:pic>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66063" y="5483020"/>
            <a:ext cx="445594" cy="445594"/>
          </a:xfrm>
          <a:prstGeom prst="rect">
            <a:avLst/>
          </a:prstGeom>
        </p:spPr>
      </p:pic>
      <p:pic>
        <p:nvPicPr>
          <p:cNvPr id="9" name="Picture 8"/>
          <p:cNvPicPr>
            <a:picLocks noChangeAspect="1"/>
          </p:cNvPicPr>
          <p:nvPr/>
        </p:nvPicPr>
        <p:blipFill>
          <a:blip r:embed="rId10">
            <a:biLevel thresh="75000"/>
          </a:blip>
          <a:stretch>
            <a:fillRect/>
          </a:stretch>
        </p:blipFill>
        <p:spPr>
          <a:xfrm>
            <a:off x="3728033" y="6372689"/>
            <a:ext cx="754914" cy="314548"/>
          </a:xfrm>
          <a:prstGeom prst="rect">
            <a:avLst/>
          </a:prstGeom>
        </p:spPr>
      </p:pic>
      <p:grpSp>
        <p:nvGrpSpPr>
          <p:cNvPr id="36" name="Group 35"/>
          <p:cNvGrpSpPr/>
          <p:nvPr/>
        </p:nvGrpSpPr>
        <p:grpSpPr>
          <a:xfrm>
            <a:off x="5024541" y="-22415"/>
            <a:ext cx="2192298" cy="6879443"/>
            <a:chOff x="5024388" y="-22905"/>
            <a:chExt cx="2192609" cy="6880419"/>
          </a:xfrm>
        </p:grpSpPr>
        <p:sp>
          <p:nvSpPr>
            <p:cNvPr id="7" name="Rectangle 6"/>
            <p:cNvSpPr/>
            <p:nvPr/>
          </p:nvSpPr>
          <p:spPr bwMode="auto">
            <a:xfrm>
              <a:off x="5024388" y="487"/>
              <a:ext cx="2192609" cy="6857027"/>
            </a:xfrm>
            <a:prstGeom prst="rect">
              <a:avLst/>
            </a:prstGeom>
            <a:ln>
              <a:solidFill>
                <a:schemeClr val="accent1"/>
              </a:solid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a:solidFill>
                  <a:srgbClr val="2F3781"/>
                </a:solidFill>
              </a:endParaRPr>
            </a:p>
          </p:txBody>
        </p:sp>
        <p:sp>
          <p:nvSpPr>
            <p:cNvPr id="8" name="TextBox 7"/>
            <p:cNvSpPr txBox="1"/>
            <p:nvPr/>
          </p:nvSpPr>
          <p:spPr>
            <a:xfrm>
              <a:off x="5606513" y="-22905"/>
              <a:ext cx="1610484" cy="729094"/>
            </a:xfrm>
            <a:prstGeom prst="rect">
              <a:avLst/>
            </a:prstGeom>
            <a:noFill/>
          </p:spPr>
          <p:txBody>
            <a:bodyPr wrap="square" lIns="179234" tIns="143387" rIns="179234" bIns="143387" rtlCol="0">
              <a:spAutoFit/>
            </a:bodyPr>
            <a:lstStyle/>
            <a:p>
              <a:pPr defTabSz="914049"/>
              <a:r>
                <a:rPr lang="en-US" sz="1400" b="1" kern="0">
                  <a:gradFill>
                    <a:gsLst>
                      <a:gs pos="2917">
                        <a:srgbClr val="FFFFFF"/>
                      </a:gs>
                      <a:gs pos="30000">
                        <a:srgbClr val="FFFFFF"/>
                      </a:gs>
                    </a:gsLst>
                    <a:lin ang="5400000" scaled="0"/>
                  </a:gradFill>
                  <a:latin typeface="Segoe UI Light"/>
                </a:rPr>
                <a:t>AZURE API </a:t>
              </a:r>
            </a:p>
            <a:p>
              <a:pPr defTabSz="914049"/>
              <a:r>
                <a:rPr lang="en-US" sz="1400" b="1" kern="0">
                  <a:gradFill>
                    <a:gsLst>
                      <a:gs pos="2917">
                        <a:srgbClr val="FFFFFF"/>
                      </a:gs>
                      <a:gs pos="30000">
                        <a:srgbClr val="FFFFFF"/>
                      </a:gs>
                    </a:gsLst>
                    <a:lin ang="5400000" scaled="0"/>
                  </a:gradFill>
                  <a:latin typeface="Segoe UI Light"/>
                </a:rPr>
                <a:t>MANAGEMENT</a:t>
              </a:r>
            </a:p>
          </p:txBody>
        </p:sp>
        <p:pic>
          <p:nvPicPr>
            <p:cNvPr id="13" name="Picture 12"/>
            <p:cNvPicPr>
              <a:picLocks noChangeAspect="1"/>
            </p:cNvPicPr>
            <p:nvPr/>
          </p:nvPicPr>
          <p:blipFill>
            <a:blip r:embed="rId11"/>
            <a:stretch>
              <a:fillRect/>
            </a:stretch>
          </p:blipFill>
          <p:spPr>
            <a:xfrm>
              <a:off x="5329376" y="2631624"/>
              <a:ext cx="1304621" cy="1144057"/>
            </a:xfrm>
            <a:prstGeom prst="rect">
              <a:avLst/>
            </a:prstGeom>
          </p:spPr>
        </p:pic>
        <p:pic>
          <p:nvPicPr>
            <p:cNvPr id="14" name="Picture 13"/>
            <p:cNvPicPr>
              <a:picLocks noChangeAspect="1"/>
            </p:cNvPicPr>
            <p:nvPr/>
          </p:nvPicPr>
          <p:blipFill>
            <a:blip r:embed="rId12"/>
            <a:stretch>
              <a:fillRect/>
            </a:stretch>
          </p:blipFill>
          <p:spPr>
            <a:xfrm>
              <a:off x="5311780" y="4833590"/>
              <a:ext cx="1329931" cy="1024909"/>
            </a:xfrm>
            <a:prstGeom prst="rect">
              <a:avLst/>
            </a:prstGeom>
          </p:spPr>
        </p:pic>
        <p:sp>
          <p:nvSpPr>
            <p:cNvPr id="15" name="TextBox 14"/>
            <p:cNvSpPr txBox="1"/>
            <p:nvPr/>
          </p:nvSpPr>
          <p:spPr>
            <a:xfrm>
              <a:off x="5386978" y="5898890"/>
              <a:ext cx="1215569" cy="338602"/>
            </a:xfrm>
            <a:prstGeom prst="rect">
              <a:avLst/>
            </a:prstGeom>
            <a:noFill/>
          </p:spPr>
          <p:txBody>
            <a:bodyPr wrap="none" rtlCol="0">
              <a:spAutoFit/>
            </a:bodyPr>
            <a:lstStyle/>
            <a:p>
              <a:pPr algn="ctr" defTabSz="914049"/>
              <a:r>
                <a:rPr lang="en-US" sz="1600" kern="0">
                  <a:solidFill>
                    <a:srgbClr val="FFFFFF"/>
                  </a:solidFill>
                </a:rPr>
                <a:t>Azure portal</a:t>
              </a:r>
            </a:p>
          </p:txBody>
        </p:sp>
        <p:sp>
          <p:nvSpPr>
            <p:cNvPr id="65" name="TextBox 64"/>
            <p:cNvSpPr txBox="1"/>
            <p:nvPr/>
          </p:nvSpPr>
          <p:spPr>
            <a:xfrm>
              <a:off x="5343975" y="3896881"/>
              <a:ext cx="1244428" cy="338602"/>
            </a:xfrm>
            <a:prstGeom prst="rect">
              <a:avLst/>
            </a:prstGeom>
            <a:noFill/>
          </p:spPr>
          <p:txBody>
            <a:bodyPr wrap="none" rtlCol="0">
              <a:spAutoFit/>
            </a:bodyPr>
            <a:lstStyle/>
            <a:p>
              <a:pPr algn="ctr" defTabSz="914049"/>
              <a:r>
                <a:rPr lang="en-US" sz="1600" kern="0">
                  <a:solidFill>
                    <a:srgbClr val="FFFFFF"/>
                  </a:solidFill>
                </a:rPr>
                <a:t>API Gateway</a:t>
              </a:r>
            </a:p>
          </p:txBody>
        </p:sp>
        <p:sp>
          <p:nvSpPr>
            <p:cNvPr id="70" name="TextBox 69"/>
            <p:cNvSpPr txBox="1"/>
            <p:nvPr/>
          </p:nvSpPr>
          <p:spPr>
            <a:xfrm>
              <a:off x="5226378" y="1854059"/>
              <a:ext cx="1593932" cy="338602"/>
            </a:xfrm>
            <a:prstGeom prst="rect">
              <a:avLst/>
            </a:prstGeom>
            <a:noFill/>
          </p:spPr>
          <p:txBody>
            <a:bodyPr wrap="none" rtlCol="0">
              <a:spAutoFit/>
            </a:bodyPr>
            <a:lstStyle/>
            <a:p>
              <a:pPr algn="ctr" defTabSz="914049"/>
              <a:r>
                <a:rPr lang="en-US" sz="1600" kern="0">
                  <a:solidFill>
                    <a:srgbClr val="FFFFFF"/>
                  </a:solidFill>
                </a:rPr>
                <a:t>Developer Portal</a:t>
              </a:r>
            </a:p>
          </p:txBody>
        </p:sp>
        <p:pic>
          <p:nvPicPr>
            <p:cNvPr id="32" name="Picture 3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50810" y="769171"/>
              <a:ext cx="1305189" cy="1044150"/>
            </a:xfrm>
            <a:prstGeom prst="rect">
              <a:avLst/>
            </a:prstGeom>
          </p:spPr>
        </p:pic>
        <p:pic>
          <p:nvPicPr>
            <p:cNvPr id="33" name="Picture 32"/>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5180243" y="118279"/>
              <a:ext cx="520130" cy="433911"/>
            </a:xfrm>
            <a:prstGeom prst="rect">
              <a:avLst/>
            </a:prstGeom>
          </p:spPr>
        </p:pic>
      </p:grpSp>
      <p:grpSp>
        <p:nvGrpSpPr>
          <p:cNvPr id="30" name="Group 29"/>
          <p:cNvGrpSpPr/>
          <p:nvPr/>
        </p:nvGrpSpPr>
        <p:grpSpPr>
          <a:xfrm>
            <a:off x="6644394" y="1304749"/>
            <a:ext cx="150575" cy="4054224"/>
            <a:chOff x="6633997" y="1291246"/>
            <a:chExt cx="150596" cy="4054799"/>
          </a:xfrm>
        </p:grpSpPr>
        <p:cxnSp>
          <p:nvCxnSpPr>
            <p:cNvPr id="17" name="Elbow Connector 16"/>
            <p:cNvCxnSpPr/>
            <p:nvPr/>
          </p:nvCxnSpPr>
          <p:spPr>
            <a:xfrm flipH="1" flipV="1">
              <a:off x="6641711" y="1291246"/>
              <a:ext cx="142882" cy="4054799"/>
            </a:xfrm>
            <a:prstGeom prst="bentConnector3">
              <a:avLst>
                <a:gd name="adj1" fmla="val -19999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4" idx="3"/>
              <a:endCxn id="13" idx="3"/>
            </p:cNvCxnSpPr>
            <p:nvPr/>
          </p:nvCxnSpPr>
          <p:spPr>
            <a:xfrm flipH="1" flipV="1">
              <a:off x="6633997" y="3203653"/>
              <a:ext cx="7714" cy="2142392"/>
            </a:xfrm>
            <a:prstGeom prst="bentConnector3">
              <a:avLst>
                <a:gd name="adj1" fmla="val -2963443"/>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14094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3" grpId="0"/>
      <p:bldP spid="81" grpId="0"/>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277473" y="1986455"/>
            <a:ext cx="8593827" cy="2095958"/>
          </a:xfrm>
          <a:prstGeom prst="rect">
            <a:avLst/>
          </a:prstGeom>
          <a:noFill/>
        </p:spPr>
        <p:txBody>
          <a:bodyPr wrap="none" lIns="182880" tIns="146304" rIns="182880" bIns="146304" rtlCol="0">
            <a:spAutoFit/>
          </a:bodyPr>
          <a:lstStyle/>
          <a:p>
            <a:pPr>
              <a:lnSpc>
                <a:spcPct val="90000"/>
              </a:lnSpc>
              <a:spcAft>
                <a:spcPts val="600"/>
              </a:spcAft>
            </a:pPr>
            <a:r>
              <a:rPr lang="en-US" sz="5000" b="1" dirty="0">
                <a:gradFill>
                  <a:gsLst>
                    <a:gs pos="2917">
                      <a:schemeClr val="tx1"/>
                    </a:gs>
                    <a:gs pos="30000">
                      <a:schemeClr val="tx1"/>
                    </a:gs>
                  </a:gsLst>
                  <a:lin ang="5400000" scaled="0"/>
                </a:gradFill>
              </a:rPr>
              <a:t>Demo</a:t>
            </a:r>
            <a:br>
              <a:rPr lang="en-US" sz="5000" b="1" dirty="0">
                <a:gradFill>
                  <a:gsLst>
                    <a:gs pos="2917">
                      <a:schemeClr val="tx1"/>
                    </a:gs>
                    <a:gs pos="30000">
                      <a:schemeClr val="tx1"/>
                    </a:gs>
                  </a:gsLst>
                  <a:lin ang="5400000" scaled="0"/>
                </a:gradFill>
              </a:rPr>
            </a:br>
            <a:br>
              <a:rPr lang="en-US" sz="5000" dirty="0">
                <a:gradFill>
                  <a:gsLst>
                    <a:gs pos="2917">
                      <a:schemeClr val="tx1"/>
                    </a:gs>
                    <a:gs pos="30000">
                      <a:schemeClr val="tx1"/>
                    </a:gs>
                  </a:gsLst>
                  <a:lin ang="5400000" scaled="0"/>
                </a:gradFill>
              </a:rPr>
            </a:br>
            <a:r>
              <a:rPr lang="en-US" sz="3000" dirty="0">
                <a:gradFill>
                  <a:gsLst>
                    <a:gs pos="2917">
                      <a:schemeClr val="tx1"/>
                    </a:gs>
                    <a:gs pos="30000">
                      <a:schemeClr val="tx1"/>
                    </a:gs>
                  </a:gsLst>
                  <a:lin ang="5400000" scaled="0"/>
                </a:gradFill>
              </a:rPr>
              <a:t>Creating an API Management Through Azure Portal</a:t>
            </a:r>
          </a:p>
        </p:txBody>
      </p:sp>
    </p:spTree>
    <p:extLst>
      <p:ext uri="{BB962C8B-B14F-4D97-AF65-F5344CB8AC3E}">
        <p14:creationId xmlns:p14="http://schemas.microsoft.com/office/powerpoint/2010/main" val="28813976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24392E5-5E22-AA48-9899-2B0AD3F2A55D}"/>
              </a:ext>
            </a:extLst>
          </p:cNvPr>
          <p:cNvPicPr>
            <a:picLocks noChangeAspect="1"/>
          </p:cNvPicPr>
          <p:nvPr/>
        </p:nvPicPr>
        <p:blipFill>
          <a:blip r:embed="rId2"/>
          <a:stretch>
            <a:fillRect/>
          </a:stretch>
        </p:blipFill>
        <p:spPr>
          <a:xfrm>
            <a:off x="10251990" y="4705761"/>
            <a:ext cx="1964724" cy="2337592"/>
          </a:xfrm>
          <a:prstGeom prst="rect">
            <a:avLst/>
          </a:prstGeom>
        </p:spPr>
      </p:pic>
      <p:sp>
        <p:nvSpPr>
          <p:cNvPr id="9" name="TextBox 8">
            <a:extLst>
              <a:ext uri="{FF2B5EF4-FFF2-40B4-BE49-F238E27FC236}">
                <a16:creationId xmlns:a16="http://schemas.microsoft.com/office/drawing/2014/main" id="{8CE7833C-9D1A-0D45-B3EB-A0048D2236FD}"/>
              </a:ext>
            </a:extLst>
          </p:cNvPr>
          <p:cNvSpPr txBox="1"/>
          <p:nvPr/>
        </p:nvSpPr>
        <p:spPr>
          <a:xfrm>
            <a:off x="457200" y="533095"/>
            <a:ext cx="5086717" cy="461665"/>
          </a:xfrm>
          <a:prstGeom prst="rect">
            <a:avLst/>
          </a:prstGeom>
          <a:noFill/>
        </p:spPr>
        <p:txBody>
          <a:bodyPr wrap="square" rtlCol="0">
            <a:spAutoFit/>
          </a:bodyPr>
          <a:lstStyle/>
          <a:p>
            <a:r>
              <a:rPr lang="en-US" sz="2400" dirty="0">
                <a:solidFill>
                  <a:srgbClr val="0080E3"/>
                </a:solidFill>
                <a:latin typeface="Segoe UI" panose="020B0502040204020203" pitchFamily="34" charset="0"/>
                <a:cs typeface="Segoe UI" panose="020B0502040204020203" pitchFamily="34" charset="0"/>
              </a:rPr>
              <a:t>Deep Dive Week – Day 1</a:t>
            </a:r>
            <a:endParaRPr lang="en-AR" sz="2400" b="1" dirty="0">
              <a:solidFill>
                <a:srgbClr val="29E4FF"/>
              </a:solidFill>
              <a:latin typeface="Segoe UI" panose="020B0502040204020203" pitchFamily="34" charset="0"/>
              <a:cs typeface="Segoe UI" panose="020B0502040204020203" pitchFamily="34" charset="0"/>
            </a:endParaRPr>
          </a:p>
        </p:txBody>
      </p:sp>
      <p:cxnSp>
        <p:nvCxnSpPr>
          <p:cNvPr id="10" name="Straight Connector 9">
            <a:extLst>
              <a:ext uri="{FF2B5EF4-FFF2-40B4-BE49-F238E27FC236}">
                <a16:creationId xmlns:a16="http://schemas.microsoft.com/office/drawing/2014/main" id="{4E881242-B354-C04D-9D2A-D4A72B65BE73}"/>
              </a:ext>
            </a:extLst>
          </p:cNvPr>
          <p:cNvCxnSpPr>
            <a:cxnSpLocks/>
          </p:cNvCxnSpPr>
          <p:nvPr/>
        </p:nvCxnSpPr>
        <p:spPr>
          <a:xfrm>
            <a:off x="457200" y="1047654"/>
            <a:ext cx="11417643"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pic>
        <p:nvPicPr>
          <p:cNvPr id="13" name="Imagen 12">
            <a:extLst>
              <a:ext uri="{FF2B5EF4-FFF2-40B4-BE49-F238E27FC236}">
                <a16:creationId xmlns:a16="http://schemas.microsoft.com/office/drawing/2014/main" id="{66507974-35E7-9042-91F5-25B7AB11AB28}"/>
              </a:ext>
            </a:extLst>
          </p:cNvPr>
          <p:cNvPicPr>
            <a:picLocks noChangeAspect="1"/>
          </p:cNvPicPr>
          <p:nvPr/>
        </p:nvPicPr>
        <p:blipFill>
          <a:blip r:embed="rId3"/>
          <a:stretch>
            <a:fillRect/>
          </a:stretch>
        </p:blipFill>
        <p:spPr>
          <a:xfrm>
            <a:off x="10570103" y="447116"/>
            <a:ext cx="1259260" cy="267046"/>
          </a:xfrm>
          <a:prstGeom prst="rect">
            <a:avLst/>
          </a:prstGeom>
        </p:spPr>
      </p:pic>
      <p:graphicFrame>
        <p:nvGraphicFramePr>
          <p:cNvPr id="2" name="Tabela 4">
            <a:extLst>
              <a:ext uri="{FF2B5EF4-FFF2-40B4-BE49-F238E27FC236}">
                <a16:creationId xmlns:a16="http://schemas.microsoft.com/office/drawing/2014/main" id="{D09DA9AF-71B3-4E10-AA41-E32DEAD32920}"/>
              </a:ext>
            </a:extLst>
          </p:cNvPr>
          <p:cNvGraphicFramePr>
            <a:graphicFrameLocks noGrp="1"/>
          </p:cNvGraphicFramePr>
          <p:nvPr>
            <p:extLst>
              <p:ext uri="{D42A27DB-BD31-4B8C-83A1-F6EECF244321}">
                <p14:modId xmlns:p14="http://schemas.microsoft.com/office/powerpoint/2010/main" val="997346577"/>
              </p:ext>
            </p:extLst>
          </p:nvPr>
        </p:nvGraphicFramePr>
        <p:xfrm>
          <a:off x="431798" y="1241839"/>
          <a:ext cx="9626600" cy="5477303"/>
        </p:xfrm>
        <a:graphic>
          <a:graphicData uri="http://schemas.openxmlformats.org/drawingml/2006/table">
            <a:tbl>
              <a:tblPr firstRow="1" bandRow="1">
                <a:tableStyleId>{5C22544A-7EE6-4342-B048-85BDC9FD1C3A}</a:tableStyleId>
              </a:tblPr>
              <a:tblGrid>
                <a:gridCol w="2406650">
                  <a:extLst>
                    <a:ext uri="{9D8B030D-6E8A-4147-A177-3AD203B41FA5}">
                      <a16:colId xmlns:a16="http://schemas.microsoft.com/office/drawing/2014/main" val="727245769"/>
                    </a:ext>
                  </a:extLst>
                </a:gridCol>
                <a:gridCol w="2406650">
                  <a:extLst>
                    <a:ext uri="{9D8B030D-6E8A-4147-A177-3AD203B41FA5}">
                      <a16:colId xmlns:a16="http://schemas.microsoft.com/office/drawing/2014/main" val="2450946489"/>
                    </a:ext>
                  </a:extLst>
                </a:gridCol>
                <a:gridCol w="2406650">
                  <a:extLst>
                    <a:ext uri="{9D8B030D-6E8A-4147-A177-3AD203B41FA5}">
                      <a16:colId xmlns:a16="http://schemas.microsoft.com/office/drawing/2014/main" val="3980776316"/>
                    </a:ext>
                  </a:extLst>
                </a:gridCol>
                <a:gridCol w="2406650">
                  <a:extLst>
                    <a:ext uri="{9D8B030D-6E8A-4147-A177-3AD203B41FA5}">
                      <a16:colId xmlns:a16="http://schemas.microsoft.com/office/drawing/2014/main" val="1346701648"/>
                    </a:ext>
                  </a:extLst>
                </a:gridCol>
              </a:tblGrid>
              <a:tr h="376146">
                <a:tc>
                  <a:txBody>
                    <a:bodyPr/>
                    <a:lstStyle/>
                    <a:p>
                      <a:r>
                        <a:rPr lang="en-US" dirty="0"/>
                        <a:t>Day 1</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71264170"/>
                  </a:ext>
                </a:extLst>
              </a:tr>
              <a:tr h="1483973">
                <a:tc>
                  <a:txBody>
                    <a:bodyPr/>
                    <a:lstStyle/>
                    <a:p>
                      <a:pPr algn="ctr"/>
                      <a:r>
                        <a:rPr lang="en-US" dirty="0"/>
                        <a:t>Design and Build Web apps &amp; APIs with Azure App Services</a:t>
                      </a:r>
                    </a:p>
                  </a:txBody>
                  <a:tcPr anchor="ctr"/>
                </a:tc>
                <a:tc>
                  <a:txBody>
                    <a:bodyPr/>
                    <a:lstStyle/>
                    <a:p>
                      <a:pPr algn="ctr"/>
                      <a:r>
                        <a:rPr lang="en-US" dirty="0"/>
                        <a:t>10 Min Theory</a:t>
                      </a:r>
                    </a:p>
                  </a:txBody>
                  <a:tcPr anchor="ctr"/>
                </a:tc>
                <a:tc>
                  <a:txBody>
                    <a:bodyPr/>
                    <a:lstStyle/>
                    <a:p>
                      <a:pPr algn="ctr"/>
                      <a:r>
                        <a:rPr lang="en-US" dirty="0"/>
                        <a:t>20 Min Practice</a:t>
                      </a:r>
                    </a:p>
                  </a:txBody>
                  <a:tcPr anchor="ctr"/>
                </a:tc>
                <a:tc>
                  <a:txBody>
                    <a:bodyPr/>
                    <a:lstStyle/>
                    <a:p>
                      <a:pPr algn="ctr"/>
                      <a:r>
                        <a:rPr lang="en-US" dirty="0"/>
                        <a:t>10 Min Q&amp;A</a:t>
                      </a:r>
                    </a:p>
                  </a:txBody>
                  <a:tcPr anchor="ctr"/>
                </a:tc>
                <a:extLst>
                  <a:ext uri="{0D108BD9-81ED-4DB2-BD59-A6C34878D82A}">
                    <a16:rowId xmlns:a16="http://schemas.microsoft.com/office/drawing/2014/main" val="239200044"/>
                  </a:ext>
                </a:extLst>
              </a:tr>
              <a:tr h="1205728">
                <a:tc>
                  <a:txBody>
                    <a:bodyPr/>
                    <a:lstStyle/>
                    <a:p>
                      <a:pPr algn="ctr"/>
                      <a:r>
                        <a:rPr lang="en-US" dirty="0"/>
                        <a:t>Expose your APIs with Azure API Management</a:t>
                      </a:r>
                    </a:p>
                  </a:txBody>
                  <a:tcPr anchor="ctr"/>
                </a:tc>
                <a:tc>
                  <a:txBody>
                    <a:bodyPr/>
                    <a:lstStyle/>
                    <a:p>
                      <a:pPr algn="ctr"/>
                      <a:r>
                        <a:rPr lang="en-US" dirty="0"/>
                        <a:t>10 Min Theory</a:t>
                      </a:r>
                    </a:p>
                  </a:txBody>
                  <a:tcPr anchor="ctr"/>
                </a:tc>
                <a:tc>
                  <a:txBody>
                    <a:bodyPr/>
                    <a:lstStyle/>
                    <a:p>
                      <a:pPr algn="ctr"/>
                      <a:r>
                        <a:rPr lang="en-US" dirty="0"/>
                        <a:t>20 Min Practice</a:t>
                      </a:r>
                    </a:p>
                  </a:txBody>
                  <a:tcPr anchor="ctr"/>
                </a:tc>
                <a:tc>
                  <a:txBody>
                    <a:bodyPr/>
                    <a:lstStyle/>
                    <a:p>
                      <a:pPr algn="ctr"/>
                      <a:r>
                        <a:rPr lang="en-US" dirty="0"/>
                        <a:t>10 Min Q&amp;A</a:t>
                      </a:r>
                    </a:p>
                  </a:txBody>
                  <a:tcPr anchor="ctr"/>
                </a:tc>
                <a:extLst>
                  <a:ext uri="{0D108BD9-81ED-4DB2-BD59-A6C34878D82A}">
                    <a16:rowId xmlns:a16="http://schemas.microsoft.com/office/drawing/2014/main" val="2006556651"/>
                  </a:ext>
                </a:extLst>
              </a:tr>
              <a:tr h="1205728">
                <a:tc>
                  <a:txBody>
                    <a:bodyPr/>
                    <a:lstStyle/>
                    <a:p>
                      <a:pPr algn="ctr"/>
                      <a:r>
                        <a:rPr lang="en-US" dirty="0"/>
                        <a:t>Expose your APIs with Azure API Management</a:t>
                      </a:r>
                    </a:p>
                  </a:txBody>
                  <a:tcPr anchor="ctr"/>
                </a:tc>
                <a:tc>
                  <a:txBody>
                    <a:bodyPr/>
                    <a:lstStyle/>
                    <a:p>
                      <a:pPr algn="ctr"/>
                      <a:r>
                        <a:rPr lang="en-US" dirty="0"/>
                        <a:t>10 Min Theory</a:t>
                      </a:r>
                    </a:p>
                  </a:txBody>
                  <a:tcPr anchor="ctr"/>
                </a:tc>
                <a:tc>
                  <a:txBody>
                    <a:bodyPr/>
                    <a:lstStyle/>
                    <a:p>
                      <a:pPr algn="ctr"/>
                      <a:r>
                        <a:rPr lang="en-US" dirty="0"/>
                        <a:t>20 Min Practice</a:t>
                      </a:r>
                    </a:p>
                  </a:txBody>
                  <a:tcPr anchor="ctr"/>
                </a:tc>
                <a:tc>
                  <a:txBody>
                    <a:bodyPr/>
                    <a:lstStyle/>
                    <a:p>
                      <a:pPr algn="ctr"/>
                      <a:r>
                        <a:rPr lang="en-US" dirty="0"/>
                        <a:t>10 Min Q&amp;A</a:t>
                      </a:r>
                    </a:p>
                  </a:txBody>
                  <a:tcPr anchor="ctr"/>
                </a:tc>
                <a:extLst>
                  <a:ext uri="{0D108BD9-81ED-4DB2-BD59-A6C34878D82A}">
                    <a16:rowId xmlns:a16="http://schemas.microsoft.com/office/drawing/2014/main" val="2655038249"/>
                  </a:ext>
                </a:extLst>
              </a:tr>
              <a:tr h="1205728">
                <a:tc>
                  <a:txBody>
                    <a:bodyPr/>
                    <a:lstStyle/>
                    <a:p>
                      <a:pPr algn="ctr"/>
                      <a:r>
                        <a:rPr lang="en-US" dirty="0"/>
                        <a:t>All in One Wrap Up</a:t>
                      </a:r>
                    </a:p>
                  </a:txBody>
                  <a:tcPr anchor="ctr"/>
                </a:tc>
                <a:tc gridSpan="3">
                  <a:txBody>
                    <a:bodyPr/>
                    <a:lstStyle/>
                    <a:p>
                      <a:pPr algn="ctr"/>
                      <a:r>
                        <a:rPr lang="en-US" dirty="0"/>
                        <a:t>30 Min Practice</a:t>
                      </a:r>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3534323253"/>
                  </a:ext>
                </a:extLst>
              </a:tr>
            </a:tbl>
          </a:graphicData>
        </a:graphic>
      </p:graphicFrame>
    </p:spTree>
    <p:extLst>
      <p:ext uri="{BB962C8B-B14F-4D97-AF65-F5344CB8AC3E}">
        <p14:creationId xmlns:p14="http://schemas.microsoft.com/office/powerpoint/2010/main" val="2526151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277473" y="1986455"/>
            <a:ext cx="7575472" cy="2095958"/>
          </a:xfrm>
          <a:prstGeom prst="rect">
            <a:avLst/>
          </a:prstGeom>
          <a:noFill/>
        </p:spPr>
        <p:txBody>
          <a:bodyPr wrap="none" lIns="182880" tIns="146304" rIns="182880" bIns="146304" rtlCol="0">
            <a:spAutoFit/>
          </a:bodyPr>
          <a:lstStyle/>
          <a:p>
            <a:pPr>
              <a:lnSpc>
                <a:spcPct val="90000"/>
              </a:lnSpc>
              <a:spcAft>
                <a:spcPts val="600"/>
              </a:spcAft>
            </a:pPr>
            <a:r>
              <a:rPr lang="en-US" sz="5000" b="1" dirty="0">
                <a:gradFill>
                  <a:gsLst>
                    <a:gs pos="2917">
                      <a:schemeClr val="tx1"/>
                    </a:gs>
                    <a:gs pos="30000">
                      <a:schemeClr val="tx1"/>
                    </a:gs>
                  </a:gsLst>
                  <a:lin ang="5400000" scaled="0"/>
                </a:gradFill>
              </a:rPr>
              <a:t>Demo</a:t>
            </a:r>
            <a:br>
              <a:rPr lang="en-US" sz="5000" b="1" dirty="0">
                <a:gradFill>
                  <a:gsLst>
                    <a:gs pos="2917">
                      <a:schemeClr val="tx1"/>
                    </a:gs>
                    <a:gs pos="30000">
                      <a:schemeClr val="tx1"/>
                    </a:gs>
                  </a:gsLst>
                  <a:lin ang="5400000" scaled="0"/>
                </a:gradFill>
              </a:rPr>
            </a:br>
            <a:br>
              <a:rPr lang="en-US" sz="5000" dirty="0">
                <a:gradFill>
                  <a:gsLst>
                    <a:gs pos="2917">
                      <a:schemeClr val="tx1"/>
                    </a:gs>
                    <a:gs pos="30000">
                      <a:schemeClr val="tx1"/>
                    </a:gs>
                  </a:gsLst>
                  <a:lin ang="5400000" scaled="0"/>
                </a:gradFill>
              </a:rPr>
            </a:br>
            <a:r>
              <a:rPr lang="en-US" sz="3000" dirty="0">
                <a:gradFill>
                  <a:gsLst>
                    <a:gs pos="2917">
                      <a:schemeClr val="tx1"/>
                    </a:gs>
                    <a:gs pos="30000">
                      <a:schemeClr val="tx1"/>
                    </a:gs>
                  </a:gsLst>
                  <a:lin ang="5400000" scaled="0"/>
                </a:gradFill>
              </a:rPr>
              <a:t>Creating an API with Azure API Management</a:t>
            </a:r>
          </a:p>
        </p:txBody>
      </p:sp>
    </p:spTree>
    <p:extLst>
      <p:ext uri="{BB962C8B-B14F-4D97-AF65-F5344CB8AC3E}">
        <p14:creationId xmlns:p14="http://schemas.microsoft.com/office/powerpoint/2010/main" val="30925389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67358" y="1047750"/>
            <a:ext cx="11274425" cy="685800"/>
          </a:xfrm>
        </p:spPr>
        <p:txBody>
          <a:bodyPr>
            <a:normAutofit/>
          </a:bodyPr>
          <a:lstStyle/>
          <a:p>
            <a:r>
              <a:rPr lang="en-US" sz="1800" dirty="0">
                <a:solidFill>
                  <a:schemeClr val="accent1"/>
                </a:solidFill>
              </a:rPr>
              <a:t>Products</a:t>
            </a:r>
            <a:endParaRPr lang="es-CO" sz="1800" dirty="0">
              <a:solidFill>
                <a:schemeClr val="accent1"/>
              </a:solidFill>
            </a:endParaRPr>
          </a:p>
        </p:txBody>
      </p:sp>
      <p:sp>
        <p:nvSpPr>
          <p:cNvPr id="3" name="Slide Number Placeholder 2"/>
          <p:cNvSpPr>
            <a:spLocks noGrp="1"/>
          </p:cNvSpPr>
          <p:nvPr>
            <p:ph type="sldNum" sz="quarter" idx="4294967295"/>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p:cNvSpPr>
            <a:spLocks noGrp="1"/>
          </p:cNvSpPr>
          <p:nvPr>
            <p:ph type="body" sz="quarter" idx="4294967295"/>
          </p:nvPr>
        </p:nvSpPr>
        <p:spPr>
          <a:xfrm>
            <a:off x="467358" y="1773238"/>
            <a:ext cx="11174413" cy="4956175"/>
          </a:xfrm>
        </p:spPr>
        <p:txBody>
          <a:bodyPr/>
          <a:lstStyle/>
          <a:p>
            <a:pPr marL="0" indent="0">
              <a:buNone/>
            </a:pPr>
            <a:r>
              <a:rPr lang="en-US" sz="1600" dirty="0"/>
              <a:t>How you offer APIs to consumers</a:t>
            </a:r>
          </a:p>
          <a:p>
            <a:pPr marL="0" indent="0">
              <a:buNone/>
            </a:pPr>
            <a:endParaRPr lang="en-US" sz="1600" dirty="0"/>
          </a:p>
          <a:p>
            <a:pPr marL="0" indent="0">
              <a:buNone/>
            </a:pPr>
            <a:r>
              <a:rPr lang="en-US" sz="1600" dirty="0"/>
              <a:t>Default products: Starter &amp; Unlimited</a:t>
            </a:r>
          </a:p>
          <a:p>
            <a:pPr marL="0" indent="0">
              <a:buNone/>
            </a:pPr>
            <a:endParaRPr lang="en-US" sz="1600" dirty="0"/>
          </a:p>
          <a:p>
            <a:pPr marL="0" indent="0">
              <a:buNone/>
            </a:pPr>
            <a:r>
              <a:rPr lang="en-US" sz="1600" dirty="0"/>
              <a:t>A Product has:</a:t>
            </a:r>
          </a:p>
          <a:p>
            <a:pPr marL="457112" lvl="1" indent="0">
              <a:buNone/>
            </a:pPr>
            <a:r>
              <a:rPr lang="en-US" sz="1600" dirty="0"/>
              <a:t>A name, display name &amp; description</a:t>
            </a:r>
          </a:p>
          <a:p>
            <a:pPr marL="457112" lvl="1" indent="0">
              <a:buNone/>
            </a:pPr>
            <a:r>
              <a:rPr lang="en-US" sz="1600" dirty="0"/>
              <a:t>Legal Terms</a:t>
            </a:r>
          </a:p>
          <a:p>
            <a:pPr marL="457112" lvl="1" indent="0">
              <a:buNone/>
            </a:pPr>
            <a:r>
              <a:rPr lang="en-US" sz="1600" dirty="0"/>
              <a:t>One or more APIs</a:t>
            </a:r>
          </a:p>
          <a:p>
            <a:pPr marL="457112" lvl="1" indent="0">
              <a:buNone/>
            </a:pPr>
            <a:endParaRPr lang="en-US" sz="1600" dirty="0"/>
          </a:p>
          <a:p>
            <a:pPr marL="0" indent="0">
              <a:buNone/>
            </a:pPr>
            <a:r>
              <a:rPr lang="en-US" sz="1600" dirty="0"/>
              <a:t>Has access control</a:t>
            </a:r>
          </a:p>
          <a:p>
            <a:pPr marL="457112" lvl="1" indent="0">
              <a:buNone/>
            </a:pPr>
            <a:r>
              <a:rPr lang="en-US" sz="1600" dirty="0"/>
              <a:t>Determines which users can view / subscribe</a:t>
            </a:r>
          </a:p>
          <a:p>
            <a:pPr marL="457112" lvl="1" indent="0">
              <a:buNone/>
            </a:pPr>
            <a:endParaRPr lang="en-US" sz="1600" dirty="0"/>
          </a:p>
          <a:p>
            <a:pPr marL="0" indent="0">
              <a:buNone/>
            </a:pPr>
            <a:r>
              <a:rPr lang="en-US" sz="1600" dirty="0"/>
              <a:t>Only “published” products are visible to non-admin users</a:t>
            </a:r>
          </a:p>
          <a:p>
            <a:pPr lvl="1"/>
            <a:endParaRPr lang="en-US" dirty="0"/>
          </a:p>
          <a:p>
            <a:endParaRPr lang="en-US" dirty="0"/>
          </a:p>
        </p:txBody>
      </p:sp>
      <p:sp>
        <p:nvSpPr>
          <p:cNvPr id="5" name="TextBox 8">
            <a:extLst>
              <a:ext uri="{FF2B5EF4-FFF2-40B4-BE49-F238E27FC236}">
                <a16:creationId xmlns:a16="http://schemas.microsoft.com/office/drawing/2014/main" id="{8A895831-0EE7-4FF4-ACD1-6A36BDB7A302}"/>
              </a:ext>
            </a:extLst>
          </p:cNvPr>
          <p:cNvSpPr txBox="1"/>
          <p:nvPr/>
        </p:nvSpPr>
        <p:spPr>
          <a:xfrm>
            <a:off x="457200" y="533095"/>
            <a:ext cx="5086717" cy="461665"/>
          </a:xfrm>
          <a:prstGeom prst="rect">
            <a:avLst/>
          </a:prstGeom>
          <a:noFill/>
        </p:spPr>
        <p:txBody>
          <a:bodyPr wrap="square" rtlCol="0">
            <a:spAutoFit/>
          </a:bodyPr>
          <a:lstStyle/>
          <a:p>
            <a:r>
              <a:rPr lang="en-US" sz="2400" dirty="0">
                <a:solidFill>
                  <a:srgbClr val="0080E3"/>
                </a:solidFill>
                <a:latin typeface="Segoe UI" panose="020B0502040204020203" pitchFamily="34" charset="0"/>
                <a:cs typeface="Segoe UI" panose="020B0502040204020203" pitchFamily="34" charset="0"/>
              </a:rPr>
              <a:t>Deep Dive Week – Day 1</a:t>
            </a:r>
            <a:endParaRPr lang="en-AR" sz="2400" b="1" dirty="0">
              <a:solidFill>
                <a:srgbClr val="29E4FF"/>
              </a:solidFill>
              <a:latin typeface="Segoe UI" panose="020B0502040204020203" pitchFamily="34" charset="0"/>
              <a:cs typeface="Segoe UI" panose="020B0502040204020203" pitchFamily="34" charset="0"/>
            </a:endParaRPr>
          </a:p>
        </p:txBody>
      </p:sp>
      <p:cxnSp>
        <p:nvCxnSpPr>
          <p:cNvPr id="6" name="Straight Connector 9">
            <a:extLst>
              <a:ext uri="{FF2B5EF4-FFF2-40B4-BE49-F238E27FC236}">
                <a16:creationId xmlns:a16="http://schemas.microsoft.com/office/drawing/2014/main" id="{F6FA9BCF-3600-4803-8A15-CB8304256AA6}"/>
              </a:ext>
            </a:extLst>
          </p:cNvPr>
          <p:cNvCxnSpPr>
            <a:cxnSpLocks/>
          </p:cNvCxnSpPr>
          <p:nvPr/>
        </p:nvCxnSpPr>
        <p:spPr>
          <a:xfrm>
            <a:off x="457200" y="1047654"/>
            <a:ext cx="11417643"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pic>
        <p:nvPicPr>
          <p:cNvPr id="7" name="Imagen 12">
            <a:extLst>
              <a:ext uri="{FF2B5EF4-FFF2-40B4-BE49-F238E27FC236}">
                <a16:creationId xmlns:a16="http://schemas.microsoft.com/office/drawing/2014/main" id="{27EF32B5-3F39-4A77-BE36-D1ABC9CB4BCE}"/>
              </a:ext>
            </a:extLst>
          </p:cNvPr>
          <p:cNvPicPr>
            <a:picLocks noChangeAspect="1"/>
          </p:cNvPicPr>
          <p:nvPr/>
        </p:nvPicPr>
        <p:blipFill>
          <a:blip r:embed="rId3"/>
          <a:stretch>
            <a:fillRect/>
          </a:stretch>
        </p:blipFill>
        <p:spPr>
          <a:xfrm>
            <a:off x="10570103" y="447116"/>
            <a:ext cx="1259260" cy="267046"/>
          </a:xfrm>
          <a:prstGeom prst="rect">
            <a:avLst/>
          </a:prstGeom>
        </p:spPr>
      </p:pic>
    </p:spTree>
    <p:extLst>
      <p:ext uri="{BB962C8B-B14F-4D97-AF65-F5344CB8AC3E}">
        <p14:creationId xmlns:p14="http://schemas.microsoft.com/office/powerpoint/2010/main" val="2476291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B843AC-3973-4F85-A9A2-6B35BC0B5F1D}"/>
              </a:ext>
            </a:extLst>
          </p:cNvPr>
          <p:cNvSpPr>
            <a:spLocks noGrp="1"/>
          </p:cNvSpPr>
          <p:nvPr>
            <p:ph type="sldNum" sz="quarter" idx="4294967295"/>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14162FB9-6946-4F1C-978C-EE12A09AD179}"/>
              </a:ext>
            </a:extLst>
          </p:cNvPr>
          <p:cNvSpPr>
            <a:spLocks noGrp="1"/>
          </p:cNvSpPr>
          <p:nvPr>
            <p:ph type="body" sz="quarter" idx="4294967295"/>
          </p:nvPr>
        </p:nvSpPr>
        <p:spPr>
          <a:xfrm>
            <a:off x="457200" y="1703642"/>
            <a:ext cx="11174413" cy="4956175"/>
          </a:xfrm>
        </p:spPr>
        <p:txBody>
          <a:bodyPr>
            <a:normAutofit/>
          </a:bodyPr>
          <a:lstStyle/>
          <a:p>
            <a:pPr marL="0" indent="0">
              <a:buNone/>
            </a:pPr>
            <a:r>
              <a:rPr lang="en-US" sz="1600" dirty="0"/>
              <a:t>Created when:</a:t>
            </a:r>
          </a:p>
          <a:p>
            <a:pPr marL="457112" lvl="1" indent="0">
              <a:buNone/>
            </a:pPr>
            <a:r>
              <a:rPr lang="en-US" sz="1600" dirty="0"/>
              <a:t>User signs up for a product – Might require approval from admin</a:t>
            </a:r>
          </a:p>
          <a:p>
            <a:pPr marL="457112" lvl="1" indent="0">
              <a:buNone/>
            </a:pPr>
            <a:r>
              <a:rPr lang="en-US" sz="1600" dirty="0"/>
              <a:t>Admin creates a subscription on behalf of user</a:t>
            </a:r>
          </a:p>
          <a:p>
            <a:pPr marL="0" indent="0">
              <a:buNone/>
            </a:pPr>
            <a:r>
              <a:rPr lang="en-US" sz="1600" dirty="0"/>
              <a:t>Can be cancelled by user or administrator</a:t>
            </a:r>
          </a:p>
          <a:p>
            <a:pPr marL="0" indent="0">
              <a:buNone/>
            </a:pPr>
            <a:r>
              <a:rPr lang="en-US" sz="1600" dirty="0"/>
              <a:t>Has primary/secondary keys used for authentication on API calls</a:t>
            </a:r>
            <a:endParaRPr lang="es-CO" sz="1600" dirty="0"/>
          </a:p>
        </p:txBody>
      </p:sp>
      <p:pic>
        <p:nvPicPr>
          <p:cNvPr id="5" name="Picture 4">
            <a:extLst>
              <a:ext uri="{FF2B5EF4-FFF2-40B4-BE49-F238E27FC236}">
                <a16:creationId xmlns:a16="http://schemas.microsoft.com/office/drawing/2014/main" id="{D1F47696-313E-4354-9A94-5918CFD0717E}"/>
              </a:ext>
            </a:extLst>
          </p:cNvPr>
          <p:cNvPicPr>
            <a:picLocks noChangeAspect="1"/>
          </p:cNvPicPr>
          <p:nvPr/>
        </p:nvPicPr>
        <p:blipFill>
          <a:blip r:embed="rId3"/>
          <a:stretch>
            <a:fillRect/>
          </a:stretch>
        </p:blipFill>
        <p:spPr>
          <a:xfrm>
            <a:off x="457200" y="3697033"/>
            <a:ext cx="11249025" cy="1457325"/>
          </a:xfrm>
          <a:prstGeom prst="rect">
            <a:avLst/>
          </a:prstGeom>
        </p:spPr>
      </p:pic>
      <p:sp>
        <p:nvSpPr>
          <p:cNvPr id="6" name="Title 1">
            <a:extLst>
              <a:ext uri="{FF2B5EF4-FFF2-40B4-BE49-F238E27FC236}">
                <a16:creationId xmlns:a16="http://schemas.microsoft.com/office/drawing/2014/main" id="{0DA5EDC1-DA34-4E7A-AD07-D99CFCEBF2C1}"/>
              </a:ext>
            </a:extLst>
          </p:cNvPr>
          <p:cNvSpPr txBox="1">
            <a:spLocks/>
          </p:cNvSpPr>
          <p:nvPr/>
        </p:nvSpPr>
        <p:spPr>
          <a:xfrm>
            <a:off x="467358" y="1047750"/>
            <a:ext cx="11274425" cy="685800"/>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accent1"/>
                </a:solidFill>
              </a:rPr>
              <a:t>Products</a:t>
            </a:r>
            <a:endParaRPr lang="es-CO" sz="1800" dirty="0">
              <a:solidFill>
                <a:schemeClr val="accent1"/>
              </a:solidFill>
            </a:endParaRPr>
          </a:p>
        </p:txBody>
      </p:sp>
      <p:sp>
        <p:nvSpPr>
          <p:cNvPr id="7" name="TextBox 8">
            <a:extLst>
              <a:ext uri="{FF2B5EF4-FFF2-40B4-BE49-F238E27FC236}">
                <a16:creationId xmlns:a16="http://schemas.microsoft.com/office/drawing/2014/main" id="{0E45C01F-B2B2-4355-A8FA-C37E6A434718}"/>
              </a:ext>
            </a:extLst>
          </p:cNvPr>
          <p:cNvSpPr txBox="1"/>
          <p:nvPr/>
        </p:nvSpPr>
        <p:spPr>
          <a:xfrm>
            <a:off x="457200" y="533095"/>
            <a:ext cx="5086717" cy="461665"/>
          </a:xfrm>
          <a:prstGeom prst="rect">
            <a:avLst/>
          </a:prstGeom>
          <a:noFill/>
        </p:spPr>
        <p:txBody>
          <a:bodyPr wrap="square" rtlCol="0">
            <a:spAutoFit/>
          </a:bodyPr>
          <a:lstStyle/>
          <a:p>
            <a:r>
              <a:rPr lang="en-US" sz="2400" dirty="0">
                <a:solidFill>
                  <a:srgbClr val="0080E3"/>
                </a:solidFill>
                <a:latin typeface="Segoe UI" panose="020B0502040204020203" pitchFamily="34" charset="0"/>
                <a:cs typeface="Segoe UI" panose="020B0502040204020203" pitchFamily="34" charset="0"/>
              </a:rPr>
              <a:t>Deep Dive Week – Day 1</a:t>
            </a:r>
            <a:endParaRPr lang="en-AR" sz="2400" b="1" dirty="0">
              <a:solidFill>
                <a:srgbClr val="29E4FF"/>
              </a:solidFill>
              <a:latin typeface="Segoe UI" panose="020B0502040204020203" pitchFamily="34" charset="0"/>
              <a:cs typeface="Segoe UI" panose="020B0502040204020203" pitchFamily="34" charset="0"/>
            </a:endParaRPr>
          </a:p>
        </p:txBody>
      </p:sp>
      <p:cxnSp>
        <p:nvCxnSpPr>
          <p:cNvPr id="8" name="Straight Connector 9">
            <a:extLst>
              <a:ext uri="{FF2B5EF4-FFF2-40B4-BE49-F238E27FC236}">
                <a16:creationId xmlns:a16="http://schemas.microsoft.com/office/drawing/2014/main" id="{79174B3D-6C70-488F-B501-88F5EC9A69BA}"/>
              </a:ext>
            </a:extLst>
          </p:cNvPr>
          <p:cNvCxnSpPr>
            <a:cxnSpLocks/>
          </p:cNvCxnSpPr>
          <p:nvPr/>
        </p:nvCxnSpPr>
        <p:spPr>
          <a:xfrm>
            <a:off x="457200" y="1047654"/>
            <a:ext cx="11417643"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pic>
        <p:nvPicPr>
          <p:cNvPr id="9" name="Imagen 12">
            <a:extLst>
              <a:ext uri="{FF2B5EF4-FFF2-40B4-BE49-F238E27FC236}">
                <a16:creationId xmlns:a16="http://schemas.microsoft.com/office/drawing/2014/main" id="{A6C13B41-E0E2-4BD1-A24A-4264AAAC1F72}"/>
              </a:ext>
            </a:extLst>
          </p:cNvPr>
          <p:cNvPicPr>
            <a:picLocks noChangeAspect="1"/>
          </p:cNvPicPr>
          <p:nvPr/>
        </p:nvPicPr>
        <p:blipFill>
          <a:blip r:embed="rId4"/>
          <a:stretch>
            <a:fillRect/>
          </a:stretch>
        </p:blipFill>
        <p:spPr>
          <a:xfrm>
            <a:off x="10570103" y="447116"/>
            <a:ext cx="1259260" cy="267046"/>
          </a:xfrm>
          <a:prstGeom prst="rect">
            <a:avLst/>
          </a:prstGeom>
        </p:spPr>
      </p:pic>
    </p:spTree>
    <p:extLst>
      <p:ext uri="{BB962C8B-B14F-4D97-AF65-F5344CB8AC3E}">
        <p14:creationId xmlns:p14="http://schemas.microsoft.com/office/powerpoint/2010/main" val="3087623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6F80C4-E80D-48A3-9B8C-D68CE0B27284}"/>
              </a:ext>
            </a:extLst>
          </p:cNvPr>
          <p:cNvSpPr>
            <a:spLocks noGrp="1"/>
          </p:cNvSpPr>
          <p:nvPr>
            <p:ph type="sldNum" sz="quarter" idx="4294967295"/>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3E35FD49-9474-4435-9C5A-04521BD8F33D}"/>
              </a:ext>
            </a:extLst>
          </p:cNvPr>
          <p:cNvSpPr txBox="1">
            <a:spLocks/>
          </p:cNvSpPr>
          <p:nvPr/>
        </p:nvSpPr>
        <p:spPr>
          <a:xfrm>
            <a:off x="467358" y="1047750"/>
            <a:ext cx="11274425" cy="685800"/>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accent1"/>
                </a:solidFill>
              </a:rPr>
              <a:t>Subscribing to a Product</a:t>
            </a:r>
            <a:endParaRPr lang="es-CO" sz="1800" dirty="0">
              <a:solidFill>
                <a:schemeClr val="accent1"/>
              </a:solidFill>
            </a:endParaRPr>
          </a:p>
        </p:txBody>
      </p:sp>
      <p:sp>
        <p:nvSpPr>
          <p:cNvPr id="6" name="TextBox 8">
            <a:extLst>
              <a:ext uri="{FF2B5EF4-FFF2-40B4-BE49-F238E27FC236}">
                <a16:creationId xmlns:a16="http://schemas.microsoft.com/office/drawing/2014/main" id="{927EE2BB-2FAD-4F8E-9E7F-7A43F75783E5}"/>
              </a:ext>
            </a:extLst>
          </p:cNvPr>
          <p:cNvSpPr txBox="1"/>
          <p:nvPr/>
        </p:nvSpPr>
        <p:spPr>
          <a:xfrm>
            <a:off x="457200" y="533095"/>
            <a:ext cx="5086717" cy="461665"/>
          </a:xfrm>
          <a:prstGeom prst="rect">
            <a:avLst/>
          </a:prstGeom>
          <a:noFill/>
        </p:spPr>
        <p:txBody>
          <a:bodyPr wrap="square" rtlCol="0">
            <a:spAutoFit/>
          </a:bodyPr>
          <a:lstStyle/>
          <a:p>
            <a:r>
              <a:rPr lang="en-US" sz="2400" dirty="0">
                <a:solidFill>
                  <a:srgbClr val="0080E3"/>
                </a:solidFill>
                <a:latin typeface="Segoe UI" panose="020B0502040204020203" pitchFamily="34" charset="0"/>
                <a:cs typeface="Segoe UI" panose="020B0502040204020203" pitchFamily="34" charset="0"/>
              </a:rPr>
              <a:t>Deep Dive Week – Day 1</a:t>
            </a:r>
            <a:endParaRPr lang="en-AR" sz="2400" b="1" dirty="0">
              <a:solidFill>
                <a:srgbClr val="29E4FF"/>
              </a:solidFill>
              <a:latin typeface="Segoe UI" panose="020B0502040204020203" pitchFamily="34" charset="0"/>
              <a:cs typeface="Segoe UI" panose="020B0502040204020203" pitchFamily="34" charset="0"/>
            </a:endParaRPr>
          </a:p>
        </p:txBody>
      </p:sp>
      <p:cxnSp>
        <p:nvCxnSpPr>
          <p:cNvPr id="7" name="Straight Connector 9">
            <a:extLst>
              <a:ext uri="{FF2B5EF4-FFF2-40B4-BE49-F238E27FC236}">
                <a16:creationId xmlns:a16="http://schemas.microsoft.com/office/drawing/2014/main" id="{869B9E4F-B136-49ED-8FBB-A5B5135BCFE9}"/>
              </a:ext>
            </a:extLst>
          </p:cNvPr>
          <p:cNvCxnSpPr>
            <a:cxnSpLocks/>
          </p:cNvCxnSpPr>
          <p:nvPr/>
        </p:nvCxnSpPr>
        <p:spPr>
          <a:xfrm>
            <a:off x="457200" y="1047654"/>
            <a:ext cx="11417643"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pic>
        <p:nvPicPr>
          <p:cNvPr id="8" name="Imagen 12">
            <a:extLst>
              <a:ext uri="{FF2B5EF4-FFF2-40B4-BE49-F238E27FC236}">
                <a16:creationId xmlns:a16="http://schemas.microsoft.com/office/drawing/2014/main" id="{E73932A5-2917-4B4D-A40E-0D06CE3FBFA5}"/>
              </a:ext>
            </a:extLst>
          </p:cNvPr>
          <p:cNvPicPr>
            <a:picLocks noChangeAspect="1"/>
          </p:cNvPicPr>
          <p:nvPr/>
        </p:nvPicPr>
        <p:blipFill>
          <a:blip r:embed="rId3"/>
          <a:stretch>
            <a:fillRect/>
          </a:stretch>
        </p:blipFill>
        <p:spPr>
          <a:xfrm>
            <a:off x="10570103" y="447116"/>
            <a:ext cx="1259260" cy="267046"/>
          </a:xfrm>
          <a:prstGeom prst="rect">
            <a:avLst/>
          </a:prstGeom>
        </p:spPr>
      </p:pic>
      <p:sp>
        <p:nvSpPr>
          <p:cNvPr id="9" name="Text Placeholder 3">
            <a:extLst>
              <a:ext uri="{FF2B5EF4-FFF2-40B4-BE49-F238E27FC236}">
                <a16:creationId xmlns:a16="http://schemas.microsoft.com/office/drawing/2014/main" id="{6C1E2ED2-80C8-47D0-BDDA-005A73C110A6}"/>
              </a:ext>
            </a:extLst>
          </p:cNvPr>
          <p:cNvSpPr txBox="1">
            <a:spLocks/>
          </p:cNvSpPr>
          <p:nvPr/>
        </p:nvSpPr>
        <p:spPr>
          <a:xfrm>
            <a:off x="402336" y="1585712"/>
            <a:ext cx="11173968" cy="1909328"/>
          </a:xfrm>
          <a:prstGeom prst="rect">
            <a:avLst/>
          </a:prstGeom>
        </p:spPr>
        <p:txBody>
          <a:bodyPr vert="horz" lIns="91440" tIns="45720" rIns="91440" bIns="45720" rtlCol="0">
            <a:noAutofit/>
          </a:bodyPr>
          <a:lstStyle>
            <a:lvl1pPr marL="228556" indent="-228556" algn="l" defTabSz="91422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SzPct val="90000"/>
              <a:buFont typeface="Arial" panose="020B0604020202020204" pitchFamily="34" charset="0"/>
              <a:buChar char="•"/>
              <a:defRPr sz="18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mj-lt"/>
              </a:rPr>
              <a:t>Subscription keys can be regenerated</a:t>
            </a:r>
          </a:p>
          <a:p>
            <a:pPr lvl="1"/>
            <a:r>
              <a:rPr lang="en-US" sz="1600" dirty="0">
                <a:latin typeface="+mj-lt"/>
              </a:rPr>
              <a:t>Previous key is disabled</a:t>
            </a:r>
            <a:br>
              <a:rPr lang="en-US" sz="1600" dirty="0">
                <a:latin typeface="+mj-lt"/>
              </a:rPr>
            </a:br>
            <a:endParaRPr lang="en-US" sz="1600" dirty="0">
              <a:latin typeface="+mj-lt"/>
            </a:endParaRPr>
          </a:p>
          <a:p>
            <a:r>
              <a:rPr lang="en-US" sz="1600" dirty="0">
                <a:latin typeface="+mj-lt"/>
              </a:rPr>
              <a:t>Used when key has been compromised</a:t>
            </a:r>
            <a:endParaRPr lang="es-CO" sz="1600" dirty="0">
              <a:latin typeface="+mj-lt"/>
            </a:endParaRPr>
          </a:p>
          <a:p>
            <a:endParaRPr lang="en-US" sz="1600" dirty="0">
              <a:latin typeface="+mj-lt"/>
            </a:endParaRPr>
          </a:p>
          <a:p>
            <a:r>
              <a:rPr lang="en-US" sz="1600" dirty="0">
                <a:latin typeface="+mj-lt"/>
              </a:rPr>
              <a:t>Names of header/parameter can be changed per-</a:t>
            </a:r>
            <a:r>
              <a:rPr lang="en-US" sz="1600" dirty="0" err="1">
                <a:latin typeface="+mj-lt"/>
              </a:rPr>
              <a:t>api</a:t>
            </a:r>
            <a:endParaRPr lang="en-US" sz="1600" dirty="0">
              <a:latin typeface="+mj-lt"/>
            </a:endParaRPr>
          </a:p>
        </p:txBody>
      </p:sp>
      <p:graphicFrame>
        <p:nvGraphicFramePr>
          <p:cNvPr id="11" name="Diagram 4">
            <a:extLst>
              <a:ext uri="{FF2B5EF4-FFF2-40B4-BE49-F238E27FC236}">
                <a16:creationId xmlns:a16="http://schemas.microsoft.com/office/drawing/2014/main" id="{E92F1D76-C0A4-48A0-AE51-4EB0BB2D8CE4}"/>
              </a:ext>
            </a:extLst>
          </p:cNvPr>
          <p:cNvGraphicFramePr/>
          <p:nvPr>
            <p:extLst>
              <p:ext uri="{D42A27DB-BD31-4B8C-83A1-F6EECF244321}">
                <p14:modId xmlns:p14="http://schemas.microsoft.com/office/powerpoint/2010/main" val="2725903906"/>
              </p:ext>
            </p:extLst>
          </p:nvPr>
        </p:nvGraphicFramePr>
        <p:xfrm>
          <a:off x="3661664" y="2496747"/>
          <a:ext cx="8128000" cy="47187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47760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277473" y="1986455"/>
            <a:ext cx="8080738" cy="2095958"/>
          </a:xfrm>
          <a:prstGeom prst="rect">
            <a:avLst/>
          </a:prstGeom>
          <a:noFill/>
        </p:spPr>
        <p:txBody>
          <a:bodyPr wrap="none" lIns="182880" tIns="146304" rIns="182880" bIns="146304" rtlCol="0">
            <a:spAutoFit/>
          </a:bodyPr>
          <a:lstStyle/>
          <a:p>
            <a:pPr>
              <a:lnSpc>
                <a:spcPct val="90000"/>
              </a:lnSpc>
              <a:spcAft>
                <a:spcPts val="600"/>
              </a:spcAft>
            </a:pPr>
            <a:r>
              <a:rPr lang="en-US" sz="5000" b="1" dirty="0">
                <a:gradFill>
                  <a:gsLst>
                    <a:gs pos="2917">
                      <a:schemeClr val="tx1"/>
                    </a:gs>
                    <a:gs pos="30000">
                      <a:schemeClr val="tx1"/>
                    </a:gs>
                  </a:gsLst>
                  <a:lin ang="5400000" scaled="0"/>
                </a:gradFill>
              </a:rPr>
              <a:t>Demo</a:t>
            </a:r>
            <a:br>
              <a:rPr lang="en-US" sz="5000" b="1" dirty="0">
                <a:gradFill>
                  <a:gsLst>
                    <a:gs pos="2917">
                      <a:schemeClr val="tx1"/>
                    </a:gs>
                    <a:gs pos="30000">
                      <a:schemeClr val="tx1"/>
                    </a:gs>
                  </a:gsLst>
                  <a:lin ang="5400000" scaled="0"/>
                </a:gradFill>
              </a:rPr>
            </a:br>
            <a:br>
              <a:rPr lang="en-US" sz="5000" dirty="0">
                <a:gradFill>
                  <a:gsLst>
                    <a:gs pos="2917">
                      <a:schemeClr val="tx1"/>
                    </a:gs>
                    <a:gs pos="30000">
                      <a:schemeClr val="tx1"/>
                    </a:gs>
                  </a:gsLst>
                  <a:lin ang="5400000" scaled="0"/>
                </a:gradFill>
              </a:rPr>
            </a:br>
            <a:r>
              <a:rPr lang="en-US" sz="3000" dirty="0">
                <a:gradFill>
                  <a:gsLst>
                    <a:gs pos="2917">
                      <a:schemeClr val="tx1"/>
                    </a:gs>
                    <a:gs pos="30000">
                      <a:schemeClr val="tx1"/>
                    </a:gs>
                  </a:gsLst>
                  <a:lin ang="5400000" scaled="0"/>
                </a:gradFill>
              </a:rPr>
              <a:t>Creating a Product with Azure API Management</a:t>
            </a:r>
          </a:p>
        </p:txBody>
      </p:sp>
    </p:spTree>
    <p:extLst>
      <p:ext uri="{BB962C8B-B14F-4D97-AF65-F5344CB8AC3E}">
        <p14:creationId xmlns:p14="http://schemas.microsoft.com/office/powerpoint/2010/main" val="25408698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BA860-78F9-46D1-B00B-DA95649D5311}"/>
              </a:ext>
            </a:extLst>
          </p:cNvPr>
          <p:cNvSpPr>
            <a:spLocks noGrp="1"/>
          </p:cNvSpPr>
          <p:nvPr>
            <p:ph type="title" idx="4294967295"/>
          </p:nvPr>
        </p:nvSpPr>
        <p:spPr>
          <a:xfrm>
            <a:off x="655320" y="365125"/>
            <a:ext cx="5120114" cy="1692794"/>
          </a:xfrm>
        </p:spPr>
        <p:txBody>
          <a:bodyPr vert="horz" lIns="91440" tIns="45720" rIns="91440" bIns="45720" rtlCol="0" anchor="ctr">
            <a:normAutofit/>
          </a:bodyPr>
          <a:lstStyle/>
          <a:p>
            <a:pPr defTabSz="914400"/>
            <a:r>
              <a:rPr lang="en-US"/>
              <a:t>Developer Portal</a:t>
            </a:r>
          </a:p>
        </p:txBody>
      </p:sp>
      <p:cxnSp>
        <p:nvCxnSpPr>
          <p:cNvPr id="48" name="Straight Arrow Connector 47">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B6DB8D4F-FCD4-40FE-8972-05A127E7E86A}"/>
              </a:ext>
            </a:extLst>
          </p:cNvPr>
          <p:cNvSpPr>
            <a:spLocks noGrp="1"/>
          </p:cNvSpPr>
          <p:nvPr>
            <p:ph type="body" sz="quarter" idx="4294967295"/>
          </p:nvPr>
        </p:nvSpPr>
        <p:spPr>
          <a:xfrm>
            <a:off x="655321" y="2575034"/>
            <a:ext cx="5120113" cy="3462228"/>
          </a:xfrm>
        </p:spPr>
        <p:txBody>
          <a:bodyPr vert="horz" lIns="91440" tIns="45720" rIns="91440" bIns="45720" rtlCol="0">
            <a:normAutofit/>
          </a:bodyPr>
          <a:lstStyle/>
          <a:p>
            <a:pPr marL="0" indent="-228600" defTabSz="914400"/>
            <a:r>
              <a:rPr lang="en-US" sz="1800" dirty="0"/>
              <a:t>Where consumers of APIs can:</a:t>
            </a:r>
          </a:p>
          <a:p>
            <a:pPr lvl="1" indent="-228600" defTabSz="914400"/>
            <a:r>
              <a:rPr lang="en-US" sz="1400" dirty="0"/>
              <a:t>Find available APIs</a:t>
            </a:r>
          </a:p>
          <a:p>
            <a:pPr lvl="1" indent="-228600" defTabSz="914400"/>
            <a:r>
              <a:rPr lang="en-US" sz="1400" dirty="0"/>
              <a:t>Read API Documentation</a:t>
            </a:r>
          </a:p>
          <a:p>
            <a:pPr lvl="1" indent="-228600" defTabSz="914400"/>
            <a:r>
              <a:rPr lang="en-US" sz="1400" dirty="0"/>
              <a:t>Test APIs</a:t>
            </a:r>
          </a:p>
          <a:p>
            <a:pPr lvl="1" indent="-228600" defTabSz="914400"/>
            <a:r>
              <a:rPr lang="en-US" sz="1400" dirty="0"/>
              <a:t>Create accounts and subscribe to products</a:t>
            </a:r>
          </a:p>
          <a:p>
            <a:pPr lvl="1" indent="-228600" defTabSz="914400"/>
            <a:r>
              <a:rPr lang="en-US" sz="1400" dirty="0"/>
              <a:t>Access usage analytics</a:t>
            </a:r>
          </a:p>
        </p:txBody>
      </p:sp>
      <p:pic>
        <p:nvPicPr>
          <p:cNvPr id="6" name="Picture 5">
            <a:extLst>
              <a:ext uri="{FF2B5EF4-FFF2-40B4-BE49-F238E27FC236}">
                <a16:creationId xmlns:a16="http://schemas.microsoft.com/office/drawing/2014/main" id="{160333C8-F856-4F19-91B9-0B0092FF0374}"/>
              </a:ext>
            </a:extLst>
          </p:cNvPr>
          <p:cNvPicPr>
            <a:picLocks noChangeAspect="1"/>
          </p:cNvPicPr>
          <p:nvPr/>
        </p:nvPicPr>
        <p:blipFill rotWithShape="1">
          <a:blip r:embed="rId3"/>
          <a:srcRect l="18816" r="18816" b="-1"/>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601594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277473" y="1986455"/>
            <a:ext cx="4313040" cy="2095958"/>
          </a:xfrm>
          <a:prstGeom prst="rect">
            <a:avLst/>
          </a:prstGeom>
          <a:noFill/>
        </p:spPr>
        <p:txBody>
          <a:bodyPr wrap="none" lIns="182880" tIns="146304" rIns="182880" bIns="146304" rtlCol="0">
            <a:spAutoFit/>
          </a:bodyPr>
          <a:lstStyle/>
          <a:p>
            <a:pPr>
              <a:lnSpc>
                <a:spcPct val="90000"/>
              </a:lnSpc>
              <a:spcAft>
                <a:spcPts val="600"/>
              </a:spcAft>
            </a:pPr>
            <a:r>
              <a:rPr lang="en-US" sz="5000" b="1" dirty="0">
                <a:gradFill>
                  <a:gsLst>
                    <a:gs pos="2917">
                      <a:schemeClr val="tx1"/>
                    </a:gs>
                    <a:gs pos="30000">
                      <a:schemeClr val="tx1"/>
                    </a:gs>
                  </a:gsLst>
                  <a:lin ang="5400000" scaled="0"/>
                </a:gradFill>
              </a:rPr>
              <a:t>Demo</a:t>
            </a:r>
            <a:br>
              <a:rPr lang="en-US" sz="5000" b="1" dirty="0">
                <a:gradFill>
                  <a:gsLst>
                    <a:gs pos="2917">
                      <a:schemeClr val="tx1"/>
                    </a:gs>
                    <a:gs pos="30000">
                      <a:schemeClr val="tx1"/>
                    </a:gs>
                  </a:gsLst>
                  <a:lin ang="5400000" scaled="0"/>
                </a:gradFill>
              </a:rPr>
            </a:br>
            <a:br>
              <a:rPr lang="en-US" sz="5000" dirty="0">
                <a:gradFill>
                  <a:gsLst>
                    <a:gs pos="2917">
                      <a:schemeClr val="tx1"/>
                    </a:gs>
                    <a:gs pos="30000">
                      <a:schemeClr val="tx1"/>
                    </a:gs>
                  </a:gsLst>
                  <a:lin ang="5400000" scaled="0"/>
                </a:gradFill>
              </a:rPr>
            </a:br>
            <a:r>
              <a:rPr lang="en-US" sz="3000" dirty="0">
                <a:gradFill>
                  <a:gsLst>
                    <a:gs pos="2917">
                      <a:schemeClr val="tx1"/>
                    </a:gs>
                    <a:gs pos="30000">
                      <a:schemeClr val="tx1"/>
                    </a:gs>
                  </a:gsLst>
                  <a:lin ang="5400000" scaled="0"/>
                </a:gradFill>
              </a:rPr>
              <a:t>Subscribing to a product</a:t>
            </a:r>
          </a:p>
        </p:txBody>
      </p:sp>
    </p:spTree>
    <p:extLst>
      <p:ext uri="{BB962C8B-B14F-4D97-AF65-F5344CB8AC3E}">
        <p14:creationId xmlns:p14="http://schemas.microsoft.com/office/powerpoint/2010/main" val="176303751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277473" y="1986455"/>
            <a:ext cx="5777992" cy="2095958"/>
          </a:xfrm>
          <a:prstGeom prst="rect">
            <a:avLst/>
          </a:prstGeom>
          <a:noFill/>
        </p:spPr>
        <p:txBody>
          <a:bodyPr wrap="none" lIns="182880" tIns="146304" rIns="182880" bIns="146304" rtlCol="0">
            <a:spAutoFit/>
          </a:bodyPr>
          <a:lstStyle/>
          <a:p>
            <a:pPr>
              <a:lnSpc>
                <a:spcPct val="90000"/>
              </a:lnSpc>
              <a:spcAft>
                <a:spcPts val="600"/>
              </a:spcAft>
            </a:pPr>
            <a:r>
              <a:rPr lang="en-US" sz="5000" b="1" dirty="0">
                <a:gradFill>
                  <a:gsLst>
                    <a:gs pos="2917">
                      <a:schemeClr val="tx1"/>
                    </a:gs>
                    <a:gs pos="30000">
                      <a:schemeClr val="tx1"/>
                    </a:gs>
                  </a:gsLst>
                  <a:lin ang="5400000" scaled="0"/>
                </a:gradFill>
              </a:rPr>
              <a:t>Demo</a:t>
            </a:r>
            <a:br>
              <a:rPr lang="en-US" sz="5000" b="1" dirty="0">
                <a:gradFill>
                  <a:gsLst>
                    <a:gs pos="2917">
                      <a:schemeClr val="tx1"/>
                    </a:gs>
                    <a:gs pos="30000">
                      <a:schemeClr val="tx1"/>
                    </a:gs>
                  </a:gsLst>
                  <a:lin ang="5400000" scaled="0"/>
                </a:gradFill>
              </a:rPr>
            </a:br>
            <a:br>
              <a:rPr lang="en-US" sz="5000" dirty="0">
                <a:gradFill>
                  <a:gsLst>
                    <a:gs pos="2917">
                      <a:schemeClr val="tx1"/>
                    </a:gs>
                    <a:gs pos="30000">
                      <a:schemeClr val="tx1"/>
                    </a:gs>
                  </a:gsLst>
                  <a:lin ang="5400000" scaled="0"/>
                </a:gradFill>
              </a:rPr>
            </a:br>
            <a:r>
              <a:rPr lang="en-US" sz="3000" dirty="0">
                <a:gradFill>
                  <a:gsLst>
                    <a:gs pos="2917">
                      <a:schemeClr val="tx1"/>
                    </a:gs>
                    <a:gs pos="30000">
                      <a:schemeClr val="tx1"/>
                    </a:gs>
                  </a:gsLst>
                  <a:lin ang="5400000" scaled="0"/>
                </a:gradFill>
              </a:rPr>
              <a:t>Customizing the Developer Portal</a:t>
            </a:r>
          </a:p>
        </p:txBody>
      </p:sp>
    </p:spTree>
    <p:extLst>
      <p:ext uri="{BB962C8B-B14F-4D97-AF65-F5344CB8AC3E}">
        <p14:creationId xmlns:p14="http://schemas.microsoft.com/office/powerpoint/2010/main" val="407726274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0500"/>
            <a:ext cx="11274552" cy="685800"/>
          </a:xfrm>
        </p:spPr>
        <p:txBody>
          <a:bodyPr>
            <a:normAutofit/>
          </a:bodyPr>
          <a:lstStyle/>
          <a:p>
            <a:r>
              <a:rPr lang="en-US" sz="1800" dirty="0">
                <a:solidFill>
                  <a:schemeClr val="accent1"/>
                </a:solidFill>
              </a:rPr>
              <a:t>Policies</a:t>
            </a:r>
          </a:p>
        </p:txBody>
      </p:sp>
      <p:sp>
        <p:nvSpPr>
          <p:cNvPr id="3" name="Text Placeholder 2"/>
          <p:cNvSpPr>
            <a:spLocks noGrp="1"/>
          </p:cNvSpPr>
          <p:nvPr>
            <p:ph type="body" sz="quarter" idx="13"/>
          </p:nvPr>
        </p:nvSpPr>
        <p:spPr>
          <a:xfrm>
            <a:off x="457200" y="2103475"/>
            <a:ext cx="7846907" cy="3592915"/>
          </a:xfrm>
        </p:spPr>
        <p:txBody>
          <a:bodyPr>
            <a:normAutofit/>
          </a:bodyPr>
          <a:lstStyle/>
          <a:p>
            <a:pPr>
              <a:lnSpc>
                <a:spcPct val="150000"/>
              </a:lnSpc>
            </a:pPr>
            <a:r>
              <a:rPr lang="en-US" sz="1600" dirty="0">
                <a:latin typeface="+mj-lt"/>
              </a:rPr>
              <a:t>Encapsulate common API management functions</a:t>
            </a:r>
          </a:p>
          <a:p>
            <a:pPr lvl="1">
              <a:lnSpc>
                <a:spcPct val="150000"/>
              </a:lnSpc>
            </a:pPr>
            <a:r>
              <a:rPr lang="en-US" sz="1600" dirty="0">
                <a:latin typeface="+mj-lt"/>
              </a:rPr>
              <a:t>Access control, Protection, Transformation, Caching, </a:t>
            </a:r>
            <a:r>
              <a:rPr lang="mr-IN" sz="1600" dirty="0">
                <a:latin typeface="+mj-lt"/>
              </a:rPr>
              <a:t>…</a:t>
            </a:r>
            <a:endParaRPr lang="en-US" sz="1600" dirty="0">
              <a:latin typeface="+mj-lt"/>
            </a:endParaRPr>
          </a:p>
          <a:p>
            <a:pPr>
              <a:lnSpc>
                <a:spcPct val="150000"/>
              </a:lnSpc>
            </a:pPr>
            <a:r>
              <a:rPr lang="en-US" sz="1600" dirty="0">
                <a:latin typeface="+mj-lt"/>
              </a:rPr>
              <a:t>Chained together into a pipeline</a:t>
            </a:r>
          </a:p>
          <a:p>
            <a:pPr>
              <a:lnSpc>
                <a:spcPct val="150000"/>
              </a:lnSpc>
            </a:pPr>
            <a:r>
              <a:rPr lang="en-US" sz="1600" dirty="0">
                <a:latin typeface="+mj-lt"/>
              </a:rPr>
              <a:t>Mutate request context or change API behavior</a:t>
            </a:r>
          </a:p>
          <a:p>
            <a:pPr>
              <a:lnSpc>
                <a:spcPct val="150000"/>
              </a:lnSpc>
            </a:pPr>
            <a:r>
              <a:rPr lang="en-US" sz="1600" dirty="0">
                <a:latin typeface="+mj-lt"/>
              </a:rPr>
              <a:t>Set in the inbound and outbound directions</a:t>
            </a:r>
          </a:p>
          <a:p>
            <a:pPr>
              <a:lnSpc>
                <a:spcPct val="150000"/>
              </a:lnSpc>
            </a:pPr>
            <a:r>
              <a:rPr lang="en-US" sz="1600" dirty="0">
                <a:latin typeface="+mj-lt"/>
              </a:rPr>
              <a:t>Can be triggered on error</a:t>
            </a:r>
          </a:p>
          <a:p>
            <a:pPr>
              <a:lnSpc>
                <a:spcPct val="150000"/>
              </a:lnSpc>
            </a:pPr>
            <a:r>
              <a:rPr lang="en-US" sz="1600" dirty="0">
                <a:latin typeface="+mj-lt"/>
              </a:rPr>
              <a:t>Applied at a variety of scopes</a:t>
            </a:r>
          </a:p>
          <a:p>
            <a:pPr>
              <a:lnSpc>
                <a:spcPct val="150000"/>
              </a:lnSpc>
            </a:pPr>
            <a:endParaRPr lang="en-US" sz="2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0570" y="1040767"/>
            <a:ext cx="3094273" cy="5817233"/>
          </a:xfrm>
          <a:prstGeom prst="rect">
            <a:avLst/>
          </a:prstGeom>
        </p:spPr>
      </p:pic>
      <p:sp>
        <p:nvSpPr>
          <p:cNvPr id="5" name="TextBox 8">
            <a:extLst>
              <a:ext uri="{FF2B5EF4-FFF2-40B4-BE49-F238E27FC236}">
                <a16:creationId xmlns:a16="http://schemas.microsoft.com/office/drawing/2014/main" id="{3FE5BCFA-C5CB-4DB6-8CFF-0913D54D4A69}"/>
              </a:ext>
            </a:extLst>
          </p:cNvPr>
          <p:cNvSpPr txBox="1"/>
          <p:nvPr/>
        </p:nvSpPr>
        <p:spPr>
          <a:xfrm>
            <a:off x="457200" y="533095"/>
            <a:ext cx="5086717" cy="461665"/>
          </a:xfrm>
          <a:prstGeom prst="rect">
            <a:avLst/>
          </a:prstGeom>
          <a:noFill/>
        </p:spPr>
        <p:txBody>
          <a:bodyPr wrap="square" rtlCol="0">
            <a:spAutoFit/>
          </a:bodyPr>
          <a:lstStyle/>
          <a:p>
            <a:r>
              <a:rPr lang="en-US" sz="2400" dirty="0">
                <a:solidFill>
                  <a:srgbClr val="0080E3"/>
                </a:solidFill>
                <a:latin typeface="Segoe UI" panose="020B0502040204020203" pitchFamily="34" charset="0"/>
                <a:cs typeface="Segoe UI" panose="020B0502040204020203" pitchFamily="34" charset="0"/>
              </a:rPr>
              <a:t>Deep Dive Week – Day 1</a:t>
            </a:r>
            <a:endParaRPr lang="en-AR" sz="2400" b="1" dirty="0">
              <a:solidFill>
                <a:srgbClr val="29E4FF"/>
              </a:solidFill>
              <a:latin typeface="Segoe UI" panose="020B0502040204020203" pitchFamily="34" charset="0"/>
              <a:cs typeface="Segoe UI" panose="020B0502040204020203" pitchFamily="34" charset="0"/>
            </a:endParaRPr>
          </a:p>
        </p:txBody>
      </p:sp>
      <p:cxnSp>
        <p:nvCxnSpPr>
          <p:cNvPr id="6" name="Straight Connector 9">
            <a:extLst>
              <a:ext uri="{FF2B5EF4-FFF2-40B4-BE49-F238E27FC236}">
                <a16:creationId xmlns:a16="http://schemas.microsoft.com/office/drawing/2014/main" id="{D1EBB83E-A0F8-42EE-A169-E7AF87E4B04E}"/>
              </a:ext>
            </a:extLst>
          </p:cNvPr>
          <p:cNvCxnSpPr>
            <a:cxnSpLocks/>
          </p:cNvCxnSpPr>
          <p:nvPr/>
        </p:nvCxnSpPr>
        <p:spPr>
          <a:xfrm>
            <a:off x="457200" y="1047654"/>
            <a:ext cx="11417643"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pic>
        <p:nvPicPr>
          <p:cNvPr id="7" name="Imagen 12">
            <a:extLst>
              <a:ext uri="{FF2B5EF4-FFF2-40B4-BE49-F238E27FC236}">
                <a16:creationId xmlns:a16="http://schemas.microsoft.com/office/drawing/2014/main" id="{AEF91607-19F4-4288-9DD3-0BBEFEABA3E3}"/>
              </a:ext>
            </a:extLst>
          </p:cNvPr>
          <p:cNvPicPr>
            <a:picLocks noChangeAspect="1"/>
          </p:cNvPicPr>
          <p:nvPr/>
        </p:nvPicPr>
        <p:blipFill>
          <a:blip r:embed="rId4"/>
          <a:stretch>
            <a:fillRect/>
          </a:stretch>
        </p:blipFill>
        <p:spPr>
          <a:xfrm>
            <a:off x="10570103" y="447116"/>
            <a:ext cx="1259260" cy="267046"/>
          </a:xfrm>
          <a:prstGeom prst="rect">
            <a:avLst/>
          </a:prstGeom>
        </p:spPr>
      </p:pic>
    </p:spTree>
    <p:extLst>
      <p:ext uri="{BB962C8B-B14F-4D97-AF65-F5344CB8AC3E}">
        <p14:creationId xmlns:p14="http://schemas.microsoft.com/office/powerpoint/2010/main" val="5202130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277473" y="1986455"/>
            <a:ext cx="5881610" cy="2095958"/>
          </a:xfrm>
          <a:prstGeom prst="rect">
            <a:avLst/>
          </a:prstGeom>
          <a:noFill/>
        </p:spPr>
        <p:txBody>
          <a:bodyPr wrap="none" lIns="182880" tIns="146304" rIns="182880" bIns="146304" rtlCol="0">
            <a:spAutoFit/>
          </a:bodyPr>
          <a:lstStyle/>
          <a:p>
            <a:pPr>
              <a:lnSpc>
                <a:spcPct val="90000"/>
              </a:lnSpc>
              <a:spcAft>
                <a:spcPts val="600"/>
              </a:spcAft>
            </a:pPr>
            <a:r>
              <a:rPr lang="en-US" sz="5000" b="1" dirty="0">
                <a:gradFill>
                  <a:gsLst>
                    <a:gs pos="2917">
                      <a:schemeClr val="tx1"/>
                    </a:gs>
                    <a:gs pos="30000">
                      <a:schemeClr val="tx1"/>
                    </a:gs>
                  </a:gsLst>
                  <a:lin ang="5400000" scaled="0"/>
                </a:gradFill>
              </a:rPr>
              <a:t>Demo</a:t>
            </a:r>
            <a:br>
              <a:rPr lang="en-US" sz="5000" b="1" dirty="0">
                <a:gradFill>
                  <a:gsLst>
                    <a:gs pos="2917">
                      <a:schemeClr val="tx1"/>
                    </a:gs>
                    <a:gs pos="30000">
                      <a:schemeClr val="tx1"/>
                    </a:gs>
                  </a:gsLst>
                  <a:lin ang="5400000" scaled="0"/>
                </a:gradFill>
              </a:rPr>
            </a:br>
            <a:br>
              <a:rPr lang="en-US" sz="5000" dirty="0">
                <a:gradFill>
                  <a:gsLst>
                    <a:gs pos="2917">
                      <a:schemeClr val="tx1"/>
                    </a:gs>
                    <a:gs pos="30000">
                      <a:schemeClr val="tx1"/>
                    </a:gs>
                  </a:gsLst>
                  <a:lin ang="5400000" scaled="0"/>
                </a:gradFill>
              </a:rPr>
            </a:br>
            <a:r>
              <a:rPr lang="en-US" sz="3000" dirty="0">
                <a:gradFill>
                  <a:gsLst>
                    <a:gs pos="2917">
                      <a:schemeClr val="tx1"/>
                    </a:gs>
                    <a:gs pos="30000">
                      <a:schemeClr val="tx1"/>
                    </a:gs>
                  </a:gsLst>
                  <a:lin ang="5400000" scaled="0"/>
                </a:gradFill>
              </a:rPr>
              <a:t>Creating API Management Policies</a:t>
            </a:r>
          </a:p>
        </p:txBody>
      </p:sp>
    </p:spTree>
    <p:extLst>
      <p:ext uri="{BB962C8B-B14F-4D97-AF65-F5344CB8AC3E}">
        <p14:creationId xmlns:p14="http://schemas.microsoft.com/office/powerpoint/2010/main" val="30427717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a:extLst>
              <a:ext uri="{FF2B5EF4-FFF2-40B4-BE49-F238E27FC236}">
                <a16:creationId xmlns:a16="http://schemas.microsoft.com/office/drawing/2014/main" id="{3D7D52C1-14CB-F842-8D96-A423E677EAD3}"/>
              </a:ext>
            </a:extLst>
          </p:cNvPr>
          <p:cNvSpPr/>
          <p:nvPr/>
        </p:nvSpPr>
        <p:spPr>
          <a:xfrm>
            <a:off x="-18481" y="-80320"/>
            <a:ext cx="12282617" cy="7018639"/>
          </a:xfrm>
          <a:prstGeom prst="rect">
            <a:avLst/>
          </a:prstGeom>
          <a:gradFill flip="none" rotWithShape="1">
            <a:gsLst>
              <a:gs pos="0">
                <a:schemeClr val="bg1"/>
              </a:gs>
              <a:gs pos="47000">
                <a:schemeClr val="bg1">
                  <a:lumMod val="85000"/>
                </a:schemeClr>
              </a:gs>
              <a:gs pos="92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pic>
        <p:nvPicPr>
          <p:cNvPr id="8" name="Picture 7">
            <a:extLst>
              <a:ext uri="{FF2B5EF4-FFF2-40B4-BE49-F238E27FC236}">
                <a16:creationId xmlns:a16="http://schemas.microsoft.com/office/drawing/2014/main" id="{D24392E5-5E22-AA48-9899-2B0AD3F2A55D}"/>
              </a:ext>
            </a:extLst>
          </p:cNvPr>
          <p:cNvPicPr>
            <a:picLocks noChangeAspect="1"/>
          </p:cNvPicPr>
          <p:nvPr/>
        </p:nvPicPr>
        <p:blipFill>
          <a:blip r:embed="rId2"/>
          <a:stretch>
            <a:fillRect/>
          </a:stretch>
        </p:blipFill>
        <p:spPr>
          <a:xfrm>
            <a:off x="7751978" y="-170558"/>
            <a:ext cx="6042454" cy="7189197"/>
          </a:xfrm>
          <a:prstGeom prst="rect">
            <a:avLst/>
          </a:prstGeom>
        </p:spPr>
      </p:pic>
      <p:sp>
        <p:nvSpPr>
          <p:cNvPr id="9" name="TextBox 8">
            <a:extLst>
              <a:ext uri="{FF2B5EF4-FFF2-40B4-BE49-F238E27FC236}">
                <a16:creationId xmlns:a16="http://schemas.microsoft.com/office/drawing/2014/main" id="{F1047591-8F45-8045-B953-79CB8595A932}"/>
              </a:ext>
            </a:extLst>
          </p:cNvPr>
          <p:cNvSpPr txBox="1"/>
          <p:nvPr/>
        </p:nvSpPr>
        <p:spPr>
          <a:xfrm>
            <a:off x="387177" y="2174805"/>
            <a:ext cx="6151081" cy="1669688"/>
          </a:xfrm>
          <a:prstGeom prst="rect">
            <a:avLst/>
          </a:prstGeom>
          <a:noFill/>
        </p:spPr>
        <p:txBody>
          <a:bodyPr wrap="square" rtlCol="0">
            <a:spAutoFit/>
          </a:bodyPr>
          <a:lstStyle/>
          <a:p>
            <a:pPr>
              <a:lnSpc>
                <a:spcPts val="4100"/>
              </a:lnSpc>
            </a:pPr>
            <a:r>
              <a:rPr lang="es-ES" sz="4000" b="1" dirty="0">
                <a:solidFill>
                  <a:srgbClr val="0080E3"/>
                </a:solidFill>
                <a:latin typeface="Segoe UI" panose="020B0502040204020203" pitchFamily="34" charset="0"/>
                <a:cs typeface="Segoe UI" panose="020B0502040204020203" pitchFamily="34" charset="0"/>
              </a:rPr>
              <a:t>Design and Build Web Apps &amp; APIs with Azure App Services</a:t>
            </a:r>
            <a:endParaRPr lang="en-AR" sz="2300" b="1" dirty="0">
              <a:solidFill>
                <a:srgbClr val="0080E3"/>
              </a:solidFill>
              <a:latin typeface="Segoe UI Light" panose="020B0502040204020203" pitchFamily="34" charset="0"/>
              <a:cs typeface="Segoe UI Light" panose="020B0502040204020203" pitchFamily="34" charset="0"/>
            </a:endParaRPr>
          </a:p>
        </p:txBody>
      </p:sp>
      <p:sp>
        <p:nvSpPr>
          <p:cNvPr id="12" name="TextBox 11">
            <a:extLst>
              <a:ext uri="{FF2B5EF4-FFF2-40B4-BE49-F238E27FC236}">
                <a16:creationId xmlns:a16="http://schemas.microsoft.com/office/drawing/2014/main" id="{5849554E-9B86-6A44-BF61-A3BB0C8A6E2E}"/>
              </a:ext>
            </a:extLst>
          </p:cNvPr>
          <p:cNvSpPr txBox="1"/>
          <p:nvPr/>
        </p:nvSpPr>
        <p:spPr>
          <a:xfrm>
            <a:off x="374907" y="4388223"/>
            <a:ext cx="5733362" cy="2246769"/>
          </a:xfrm>
          <a:prstGeom prst="rect">
            <a:avLst/>
          </a:prstGeom>
          <a:noFill/>
        </p:spPr>
        <p:txBody>
          <a:bodyPr wrap="square" rtlCol="0">
            <a:spAutoFit/>
          </a:bodyPr>
          <a:lstStyle/>
          <a:p>
            <a:r>
              <a:rPr lang="es-AR" sz="2000" dirty="0">
                <a:solidFill>
                  <a:srgbClr val="0080E3"/>
                </a:solidFill>
                <a:latin typeface="Segoe UI Light" panose="020B0502040204020203" pitchFamily="34" charset="0"/>
                <a:cs typeface="Segoe UI Light" panose="020B0502040204020203" pitchFamily="34" charset="0"/>
              </a:rPr>
              <a:t>Jaqueline Ramos</a:t>
            </a:r>
          </a:p>
          <a:p>
            <a:r>
              <a:rPr lang="es-AR" sz="2000" dirty="0">
                <a:latin typeface="Segoe UI Light" panose="020B0502040204020203" pitchFamily="34" charset="0"/>
                <a:cs typeface="Segoe UI Light" panose="020B0502040204020203" pitchFamily="34" charset="0"/>
              </a:rPr>
              <a:t>Cloud Solution Architect – Azure AppDev</a:t>
            </a:r>
          </a:p>
          <a:p>
            <a:r>
              <a:rPr lang="es-AR" sz="2000" dirty="0">
                <a:latin typeface="Segoe UI Light" panose="020B0502040204020203" pitchFamily="34" charset="0"/>
                <a:cs typeface="Segoe UI Light" panose="020B0502040204020203" pitchFamily="34" charset="0"/>
              </a:rPr>
              <a:t>www.linkedin.com/in/jaquecr</a:t>
            </a:r>
          </a:p>
          <a:p>
            <a:endParaRPr lang="es-AR" sz="2000" dirty="0">
              <a:latin typeface="Segoe UI Light" panose="020B0502040204020203" pitchFamily="34" charset="0"/>
              <a:cs typeface="Segoe UI Light" panose="020B0502040204020203" pitchFamily="34" charset="0"/>
            </a:endParaRPr>
          </a:p>
          <a:p>
            <a:r>
              <a:rPr lang="es-AR" sz="2000" dirty="0">
                <a:solidFill>
                  <a:srgbClr val="0080E3"/>
                </a:solidFill>
                <a:latin typeface="Segoe UI Light" panose="020B0502040204020203" pitchFamily="34" charset="0"/>
                <a:cs typeface="Segoe UI Light" panose="020B0502040204020203" pitchFamily="34" charset="0"/>
              </a:rPr>
              <a:t>Paulo Sérgio Baima</a:t>
            </a:r>
          </a:p>
          <a:p>
            <a:r>
              <a:rPr lang="en-US" sz="2000" dirty="0">
                <a:latin typeface="Segoe UI Light" panose="020B0502040204020203" pitchFamily="34" charset="0"/>
                <a:cs typeface="Segoe UI Light" panose="020B0502040204020203" pitchFamily="34" charset="0"/>
              </a:rPr>
              <a:t>Cloud Solution Architect – Azure </a:t>
            </a:r>
            <a:r>
              <a:rPr lang="en-US" sz="2000" dirty="0" err="1">
                <a:latin typeface="Segoe UI Light" panose="020B0502040204020203" pitchFamily="34" charset="0"/>
                <a:cs typeface="Segoe UI Light" panose="020B0502040204020203" pitchFamily="34" charset="0"/>
              </a:rPr>
              <a:t>AppDev</a:t>
            </a:r>
            <a:endParaRPr lang="en-US" sz="2000" dirty="0">
              <a:latin typeface="Segoe UI Light" panose="020B0502040204020203" pitchFamily="34" charset="0"/>
              <a:cs typeface="Segoe UI Light" panose="020B0502040204020203" pitchFamily="34" charset="0"/>
            </a:endParaRPr>
          </a:p>
          <a:p>
            <a:r>
              <a:rPr lang="es-AR" sz="2000" dirty="0">
                <a:latin typeface="Segoe UI Light" panose="020B0502040204020203" pitchFamily="34" charset="0"/>
                <a:cs typeface="Segoe UI Light" panose="020B0502040204020203" pitchFamily="34" charset="0"/>
              </a:rPr>
              <a:t>www.linkedin.com/in/paulobaima</a:t>
            </a:r>
          </a:p>
        </p:txBody>
      </p:sp>
      <p:pic>
        <p:nvPicPr>
          <p:cNvPr id="3" name="Imagen 2">
            <a:extLst>
              <a:ext uri="{FF2B5EF4-FFF2-40B4-BE49-F238E27FC236}">
                <a16:creationId xmlns:a16="http://schemas.microsoft.com/office/drawing/2014/main" id="{21B88040-A628-E648-8325-A286FC82F706}"/>
              </a:ext>
            </a:extLst>
          </p:cNvPr>
          <p:cNvPicPr>
            <a:picLocks noChangeAspect="1"/>
          </p:cNvPicPr>
          <p:nvPr/>
        </p:nvPicPr>
        <p:blipFill>
          <a:blip r:embed="rId3"/>
          <a:stretch>
            <a:fillRect/>
          </a:stretch>
        </p:blipFill>
        <p:spPr>
          <a:xfrm>
            <a:off x="362637" y="447116"/>
            <a:ext cx="1259260" cy="267046"/>
          </a:xfrm>
          <a:prstGeom prst="rect">
            <a:avLst/>
          </a:prstGeom>
        </p:spPr>
      </p:pic>
      <p:cxnSp>
        <p:nvCxnSpPr>
          <p:cNvPr id="13" name="Conector recto 12">
            <a:extLst>
              <a:ext uri="{FF2B5EF4-FFF2-40B4-BE49-F238E27FC236}">
                <a16:creationId xmlns:a16="http://schemas.microsoft.com/office/drawing/2014/main" id="{9B20E2A0-9C8A-ED41-B178-184B0E004FCB}"/>
              </a:ext>
            </a:extLst>
          </p:cNvPr>
          <p:cNvCxnSpPr/>
          <p:nvPr/>
        </p:nvCxnSpPr>
        <p:spPr>
          <a:xfrm>
            <a:off x="387178" y="3889612"/>
            <a:ext cx="5708821"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040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277473" y="1986455"/>
            <a:ext cx="2193549" cy="2095958"/>
          </a:xfrm>
          <a:prstGeom prst="rect">
            <a:avLst/>
          </a:prstGeom>
          <a:noFill/>
        </p:spPr>
        <p:txBody>
          <a:bodyPr wrap="none" lIns="182880" tIns="146304" rIns="182880" bIns="146304" rtlCol="0">
            <a:spAutoFit/>
          </a:bodyPr>
          <a:lstStyle/>
          <a:p>
            <a:pPr>
              <a:lnSpc>
                <a:spcPct val="90000"/>
              </a:lnSpc>
              <a:spcAft>
                <a:spcPts val="600"/>
              </a:spcAft>
            </a:pPr>
            <a:r>
              <a:rPr lang="en-US" sz="5000" b="1" dirty="0" err="1">
                <a:gradFill>
                  <a:gsLst>
                    <a:gs pos="2917">
                      <a:schemeClr val="tx1"/>
                    </a:gs>
                    <a:gs pos="30000">
                      <a:schemeClr val="tx1"/>
                    </a:gs>
                  </a:gsLst>
                  <a:lin ang="5400000" scaled="0"/>
                </a:gradFill>
              </a:rPr>
              <a:t>QnA</a:t>
            </a:r>
            <a:br>
              <a:rPr lang="en-US" sz="5000" b="1" dirty="0">
                <a:gradFill>
                  <a:gsLst>
                    <a:gs pos="2917">
                      <a:schemeClr val="tx1"/>
                    </a:gs>
                    <a:gs pos="30000">
                      <a:schemeClr val="tx1"/>
                    </a:gs>
                  </a:gsLst>
                  <a:lin ang="5400000" scaled="0"/>
                </a:gradFill>
              </a:rPr>
            </a:br>
            <a:br>
              <a:rPr lang="en-US" sz="5000" dirty="0">
                <a:gradFill>
                  <a:gsLst>
                    <a:gs pos="2917">
                      <a:schemeClr val="tx1"/>
                    </a:gs>
                    <a:gs pos="30000">
                      <a:schemeClr val="tx1"/>
                    </a:gs>
                  </a:gsLst>
                  <a:lin ang="5400000" scaled="0"/>
                </a:gradFill>
              </a:rPr>
            </a:br>
            <a:r>
              <a:rPr lang="en-US" sz="3000" dirty="0">
                <a:gradFill>
                  <a:gsLst>
                    <a:gs pos="2917">
                      <a:schemeClr val="tx1"/>
                    </a:gs>
                    <a:gs pos="30000">
                      <a:schemeClr val="tx1"/>
                    </a:gs>
                  </a:gsLst>
                  <a:lin ang="5400000" scaled="0"/>
                </a:gradFill>
              </a:rPr>
              <a:t>Questions?</a:t>
            </a:r>
          </a:p>
        </p:txBody>
      </p:sp>
    </p:spTree>
    <p:extLst>
      <p:ext uri="{BB962C8B-B14F-4D97-AF65-F5344CB8AC3E}">
        <p14:creationId xmlns:p14="http://schemas.microsoft.com/office/powerpoint/2010/main" val="389226176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179153" y="3550100"/>
            <a:ext cx="3655021" cy="794064"/>
          </a:xfrm>
          <a:prstGeom prst="rect">
            <a:avLst/>
          </a:prstGeom>
          <a:noFill/>
        </p:spPr>
        <p:txBody>
          <a:bodyPr wrap="square" lIns="182880" tIns="146304" rIns="182880" bIns="146304" rtlCol="0">
            <a:spAutoFit/>
          </a:bodyPr>
          <a:lstStyle/>
          <a:p>
            <a:pPr>
              <a:lnSpc>
                <a:spcPct val="90000"/>
              </a:lnSpc>
              <a:spcAft>
                <a:spcPts val="600"/>
              </a:spcAft>
            </a:pPr>
            <a:r>
              <a:rPr lang="en-US" sz="3600" b="1" dirty="0">
                <a:gradFill>
                  <a:gsLst>
                    <a:gs pos="2917">
                      <a:schemeClr val="tx1"/>
                    </a:gs>
                    <a:gs pos="30000">
                      <a:schemeClr val="tx1"/>
                    </a:gs>
                  </a:gsLst>
                  <a:lin ang="5400000" scaled="0"/>
                </a:gradFill>
              </a:rPr>
              <a:t>10 minute break</a:t>
            </a:r>
            <a:endParaRPr lang="en-US" dirty="0">
              <a:gradFill>
                <a:gsLst>
                  <a:gs pos="2917">
                    <a:schemeClr val="tx1"/>
                  </a:gs>
                  <a:gs pos="30000">
                    <a:schemeClr val="tx1"/>
                  </a:gs>
                </a:gsLst>
                <a:lin ang="5400000" scaled="0"/>
              </a:gradFill>
            </a:endParaRPr>
          </a:p>
        </p:txBody>
      </p:sp>
      <p:pic>
        <p:nvPicPr>
          <p:cNvPr id="6146" name="Picture 2" descr="WSJ. Magazine Contributors: October 2017 - WSJ">
            <a:extLst>
              <a:ext uri="{FF2B5EF4-FFF2-40B4-BE49-F238E27FC236}">
                <a16:creationId xmlns:a16="http://schemas.microsoft.com/office/drawing/2014/main" id="{B869E7D0-F714-44CE-B072-8AE8975A0B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87" r="7028"/>
          <a:stretch/>
        </p:blipFill>
        <p:spPr bwMode="auto">
          <a:xfrm>
            <a:off x="3880420" y="0"/>
            <a:ext cx="831158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17801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a:extLst>
              <a:ext uri="{FF2B5EF4-FFF2-40B4-BE49-F238E27FC236}">
                <a16:creationId xmlns:a16="http://schemas.microsoft.com/office/drawing/2014/main" id="{3D7D52C1-14CB-F842-8D96-A423E677EAD3}"/>
              </a:ext>
            </a:extLst>
          </p:cNvPr>
          <p:cNvSpPr/>
          <p:nvPr/>
        </p:nvSpPr>
        <p:spPr>
          <a:xfrm>
            <a:off x="-18481" y="-80320"/>
            <a:ext cx="12282617" cy="7018639"/>
          </a:xfrm>
          <a:prstGeom prst="rect">
            <a:avLst/>
          </a:prstGeom>
          <a:gradFill flip="none" rotWithShape="1">
            <a:gsLst>
              <a:gs pos="0">
                <a:schemeClr val="bg1"/>
              </a:gs>
              <a:gs pos="47000">
                <a:schemeClr val="bg1">
                  <a:lumMod val="85000"/>
                </a:schemeClr>
              </a:gs>
              <a:gs pos="92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pic>
        <p:nvPicPr>
          <p:cNvPr id="8" name="Picture 7">
            <a:extLst>
              <a:ext uri="{FF2B5EF4-FFF2-40B4-BE49-F238E27FC236}">
                <a16:creationId xmlns:a16="http://schemas.microsoft.com/office/drawing/2014/main" id="{D24392E5-5E22-AA48-9899-2B0AD3F2A55D}"/>
              </a:ext>
            </a:extLst>
          </p:cNvPr>
          <p:cNvPicPr>
            <a:picLocks noChangeAspect="1"/>
          </p:cNvPicPr>
          <p:nvPr/>
        </p:nvPicPr>
        <p:blipFill>
          <a:blip r:embed="rId2"/>
          <a:stretch>
            <a:fillRect/>
          </a:stretch>
        </p:blipFill>
        <p:spPr>
          <a:xfrm>
            <a:off x="7751978" y="-170558"/>
            <a:ext cx="6042454" cy="7189197"/>
          </a:xfrm>
          <a:prstGeom prst="rect">
            <a:avLst/>
          </a:prstGeom>
        </p:spPr>
      </p:pic>
      <p:sp>
        <p:nvSpPr>
          <p:cNvPr id="9" name="TextBox 8">
            <a:extLst>
              <a:ext uri="{FF2B5EF4-FFF2-40B4-BE49-F238E27FC236}">
                <a16:creationId xmlns:a16="http://schemas.microsoft.com/office/drawing/2014/main" id="{F1047591-8F45-8045-B953-79CB8595A932}"/>
              </a:ext>
            </a:extLst>
          </p:cNvPr>
          <p:cNvSpPr txBox="1"/>
          <p:nvPr/>
        </p:nvSpPr>
        <p:spPr>
          <a:xfrm>
            <a:off x="362637" y="2745709"/>
            <a:ext cx="6151081" cy="1143903"/>
          </a:xfrm>
          <a:prstGeom prst="rect">
            <a:avLst/>
          </a:prstGeom>
          <a:noFill/>
        </p:spPr>
        <p:txBody>
          <a:bodyPr wrap="square" rtlCol="0">
            <a:spAutoFit/>
          </a:bodyPr>
          <a:lstStyle/>
          <a:p>
            <a:pPr>
              <a:lnSpc>
                <a:spcPts val="4100"/>
              </a:lnSpc>
            </a:pPr>
            <a:r>
              <a:rPr lang="es-ES" sz="4000" b="1" dirty="0">
                <a:solidFill>
                  <a:srgbClr val="0080E3"/>
                </a:solidFill>
                <a:latin typeface="Segoe UI" panose="020B0502040204020203" pitchFamily="34" charset="0"/>
                <a:cs typeface="Segoe UI" panose="020B0502040204020203" pitchFamily="34" charset="0"/>
              </a:rPr>
              <a:t>Building Serverless Apps with Azure Functions</a:t>
            </a:r>
            <a:endParaRPr lang="en-AR" sz="2300" b="1" dirty="0">
              <a:solidFill>
                <a:srgbClr val="0080E3"/>
              </a:solidFill>
              <a:latin typeface="Segoe UI Light" panose="020B0502040204020203" pitchFamily="34" charset="0"/>
              <a:cs typeface="Segoe UI Light" panose="020B0502040204020203" pitchFamily="34" charset="0"/>
            </a:endParaRPr>
          </a:p>
        </p:txBody>
      </p:sp>
      <p:sp>
        <p:nvSpPr>
          <p:cNvPr id="12" name="TextBox 11">
            <a:extLst>
              <a:ext uri="{FF2B5EF4-FFF2-40B4-BE49-F238E27FC236}">
                <a16:creationId xmlns:a16="http://schemas.microsoft.com/office/drawing/2014/main" id="{5849554E-9B86-6A44-BF61-A3BB0C8A6E2E}"/>
              </a:ext>
            </a:extLst>
          </p:cNvPr>
          <p:cNvSpPr txBox="1"/>
          <p:nvPr/>
        </p:nvSpPr>
        <p:spPr>
          <a:xfrm>
            <a:off x="374907" y="4388223"/>
            <a:ext cx="5733362" cy="2246769"/>
          </a:xfrm>
          <a:prstGeom prst="rect">
            <a:avLst/>
          </a:prstGeom>
          <a:noFill/>
        </p:spPr>
        <p:txBody>
          <a:bodyPr wrap="square" rtlCol="0">
            <a:spAutoFit/>
          </a:bodyPr>
          <a:lstStyle/>
          <a:p>
            <a:r>
              <a:rPr lang="es-AR" sz="2000" dirty="0">
                <a:solidFill>
                  <a:srgbClr val="0080E3"/>
                </a:solidFill>
                <a:latin typeface="Segoe UI Light" panose="020B0502040204020203" pitchFamily="34" charset="0"/>
                <a:cs typeface="Segoe UI Light" panose="020B0502040204020203" pitchFamily="34" charset="0"/>
              </a:rPr>
              <a:t>Jaqueline Ramos</a:t>
            </a:r>
          </a:p>
          <a:p>
            <a:r>
              <a:rPr lang="es-AR" sz="2000" dirty="0">
                <a:latin typeface="Segoe UI Light" panose="020B0502040204020203" pitchFamily="34" charset="0"/>
                <a:cs typeface="Segoe UI Light" panose="020B0502040204020203" pitchFamily="34" charset="0"/>
              </a:rPr>
              <a:t>Cloud Solution Architect – Azure AppDev</a:t>
            </a:r>
          </a:p>
          <a:p>
            <a:r>
              <a:rPr lang="es-AR" sz="2000" dirty="0">
                <a:latin typeface="Segoe UI Light" panose="020B0502040204020203" pitchFamily="34" charset="0"/>
                <a:cs typeface="Segoe UI Light" panose="020B0502040204020203" pitchFamily="34" charset="0"/>
              </a:rPr>
              <a:t>www.linkedin.com/in/jaquecr</a:t>
            </a:r>
          </a:p>
          <a:p>
            <a:endParaRPr lang="es-AR" sz="2000" dirty="0">
              <a:latin typeface="Segoe UI Light" panose="020B0502040204020203" pitchFamily="34" charset="0"/>
              <a:cs typeface="Segoe UI Light" panose="020B0502040204020203" pitchFamily="34" charset="0"/>
            </a:endParaRPr>
          </a:p>
          <a:p>
            <a:r>
              <a:rPr lang="es-AR" sz="2000" dirty="0">
                <a:solidFill>
                  <a:srgbClr val="0080E3"/>
                </a:solidFill>
                <a:latin typeface="Segoe UI Light" panose="020B0502040204020203" pitchFamily="34" charset="0"/>
                <a:cs typeface="Segoe UI Light" panose="020B0502040204020203" pitchFamily="34" charset="0"/>
              </a:rPr>
              <a:t>Paulo Sérgio Baima</a:t>
            </a:r>
          </a:p>
          <a:p>
            <a:r>
              <a:rPr lang="en-US" sz="2000" dirty="0">
                <a:latin typeface="Segoe UI Light" panose="020B0502040204020203" pitchFamily="34" charset="0"/>
                <a:cs typeface="Segoe UI Light" panose="020B0502040204020203" pitchFamily="34" charset="0"/>
              </a:rPr>
              <a:t>Cloud Solution Architect – Azure </a:t>
            </a:r>
            <a:r>
              <a:rPr lang="en-US" sz="2000" dirty="0" err="1">
                <a:latin typeface="Segoe UI Light" panose="020B0502040204020203" pitchFamily="34" charset="0"/>
                <a:cs typeface="Segoe UI Light" panose="020B0502040204020203" pitchFamily="34" charset="0"/>
              </a:rPr>
              <a:t>AppDev</a:t>
            </a:r>
            <a:endParaRPr lang="en-US" sz="2000" dirty="0">
              <a:latin typeface="Segoe UI Light" panose="020B0502040204020203" pitchFamily="34" charset="0"/>
              <a:cs typeface="Segoe UI Light" panose="020B0502040204020203" pitchFamily="34" charset="0"/>
            </a:endParaRPr>
          </a:p>
          <a:p>
            <a:r>
              <a:rPr lang="es-AR" sz="2000" dirty="0">
                <a:latin typeface="Segoe UI Light" panose="020B0502040204020203" pitchFamily="34" charset="0"/>
                <a:cs typeface="Segoe UI Light" panose="020B0502040204020203" pitchFamily="34" charset="0"/>
              </a:rPr>
              <a:t>www.linkedin.com/in/paulobaima</a:t>
            </a:r>
          </a:p>
        </p:txBody>
      </p:sp>
      <p:pic>
        <p:nvPicPr>
          <p:cNvPr id="3" name="Imagen 2">
            <a:extLst>
              <a:ext uri="{FF2B5EF4-FFF2-40B4-BE49-F238E27FC236}">
                <a16:creationId xmlns:a16="http://schemas.microsoft.com/office/drawing/2014/main" id="{21B88040-A628-E648-8325-A286FC82F706}"/>
              </a:ext>
            </a:extLst>
          </p:cNvPr>
          <p:cNvPicPr>
            <a:picLocks noChangeAspect="1"/>
          </p:cNvPicPr>
          <p:nvPr/>
        </p:nvPicPr>
        <p:blipFill>
          <a:blip r:embed="rId3"/>
          <a:stretch>
            <a:fillRect/>
          </a:stretch>
        </p:blipFill>
        <p:spPr>
          <a:xfrm>
            <a:off x="362637" y="447116"/>
            <a:ext cx="1259260" cy="267046"/>
          </a:xfrm>
          <a:prstGeom prst="rect">
            <a:avLst/>
          </a:prstGeom>
        </p:spPr>
      </p:pic>
      <p:cxnSp>
        <p:nvCxnSpPr>
          <p:cNvPr id="13" name="Conector recto 12">
            <a:extLst>
              <a:ext uri="{FF2B5EF4-FFF2-40B4-BE49-F238E27FC236}">
                <a16:creationId xmlns:a16="http://schemas.microsoft.com/office/drawing/2014/main" id="{9B20E2A0-9C8A-ED41-B178-184B0E004FCB}"/>
              </a:ext>
            </a:extLst>
          </p:cNvPr>
          <p:cNvCxnSpPr/>
          <p:nvPr/>
        </p:nvCxnSpPr>
        <p:spPr>
          <a:xfrm>
            <a:off x="387178" y="3889612"/>
            <a:ext cx="5708821"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1863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826426" y="4050415"/>
            <a:ext cx="2665919" cy="947059"/>
          </a:xfrm>
          <a:prstGeom prst="rect">
            <a:avLst/>
          </a:prstGeom>
          <a:noFill/>
        </p:spPr>
        <p:txBody>
          <a:bodyPr wrap="square" lIns="91400" tIns="146243" rIns="182802" bIns="146243" rtlCol="0">
            <a:spAutoFit/>
          </a:bodyPr>
          <a:lstStyle/>
          <a:p>
            <a:pPr algn="ctr" defTabSz="1218561">
              <a:lnSpc>
                <a:spcPct val="90000"/>
              </a:lnSpc>
              <a:spcAft>
                <a:spcPts val="1200"/>
              </a:spcAft>
              <a:defRPr/>
            </a:pPr>
            <a:r>
              <a:rPr lang="en-US" sz="2353" kern="0" dirty="0">
                <a:gradFill>
                  <a:gsLst>
                    <a:gs pos="7080">
                      <a:srgbClr val="0078D4"/>
                    </a:gs>
                    <a:gs pos="23009">
                      <a:srgbClr val="0078D4"/>
                    </a:gs>
                  </a:gsLst>
                  <a:lin ang="5400000" scaled="1"/>
                </a:gradFill>
                <a:latin typeface="Segoe UI"/>
                <a:cs typeface="Segoe UI"/>
              </a:rPr>
              <a:t>Event-driven/ instant scale</a:t>
            </a:r>
          </a:p>
        </p:txBody>
      </p:sp>
      <p:sp>
        <p:nvSpPr>
          <p:cNvPr id="61" name="TextBox 60"/>
          <p:cNvSpPr txBox="1"/>
          <p:nvPr/>
        </p:nvSpPr>
        <p:spPr>
          <a:xfrm>
            <a:off x="8420550" y="4050413"/>
            <a:ext cx="2455028" cy="621206"/>
          </a:xfrm>
          <a:prstGeom prst="rect">
            <a:avLst/>
          </a:prstGeom>
          <a:noFill/>
        </p:spPr>
        <p:txBody>
          <a:bodyPr wrap="square" lIns="91400" tIns="146243" rIns="182802" bIns="146243" rtlCol="0">
            <a:spAutoFit/>
          </a:bodyPr>
          <a:lstStyle/>
          <a:p>
            <a:pPr algn="ctr" defTabSz="1218561">
              <a:lnSpc>
                <a:spcPct val="90000"/>
              </a:lnSpc>
              <a:spcAft>
                <a:spcPts val="1200"/>
              </a:spcAft>
              <a:defRPr/>
            </a:pPr>
            <a:r>
              <a:rPr lang="en-US" sz="2353" kern="0" dirty="0">
                <a:gradFill>
                  <a:gsLst>
                    <a:gs pos="7080">
                      <a:srgbClr val="0078D4"/>
                    </a:gs>
                    <a:gs pos="23009">
                      <a:srgbClr val="0078D4"/>
                    </a:gs>
                  </a:gsLst>
                  <a:lin ang="5400000" scaled="1"/>
                </a:gradFill>
                <a:latin typeface="Segoe UI"/>
                <a:cs typeface="Segoe UI"/>
              </a:rPr>
              <a:t>Micro-billing</a:t>
            </a:r>
          </a:p>
        </p:txBody>
      </p:sp>
      <p:sp>
        <p:nvSpPr>
          <p:cNvPr id="60" name="TextBox 59"/>
          <p:cNvSpPr txBox="1"/>
          <p:nvPr/>
        </p:nvSpPr>
        <p:spPr>
          <a:xfrm>
            <a:off x="1318382" y="4050415"/>
            <a:ext cx="2579838" cy="947059"/>
          </a:xfrm>
          <a:prstGeom prst="rect">
            <a:avLst/>
          </a:prstGeom>
          <a:noFill/>
        </p:spPr>
        <p:txBody>
          <a:bodyPr wrap="square" lIns="91400" tIns="146243" rIns="182802" bIns="146243" rtlCol="0">
            <a:spAutoFit/>
          </a:bodyPr>
          <a:lstStyle/>
          <a:p>
            <a:pPr algn="ctr" defTabSz="1218561">
              <a:lnSpc>
                <a:spcPct val="90000"/>
              </a:lnSpc>
              <a:spcAft>
                <a:spcPts val="1200"/>
              </a:spcAft>
              <a:defRPr/>
            </a:pPr>
            <a:r>
              <a:rPr lang="en-US" sz="2353" kern="0" dirty="0">
                <a:gradFill>
                  <a:gsLst>
                    <a:gs pos="7080">
                      <a:srgbClr val="0078D4"/>
                    </a:gs>
                    <a:gs pos="23009">
                      <a:srgbClr val="0078D4"/>
                    </a:gs>
                  </a:gsLst>
                  <a:lin ang="5400000" scaled="1"/>
                </a:gradFill>
                <a:latin typeface="Segoe UI"/>
                <a:cs typeface="Segoe UI"/>
              </a:rPr>
              <a:t>Abstraction </a:t>
            </a:r>
            <a:br>
              <a:rPr lang="en-US" sz="2353" kern="0" dirty="0">
                <a:gradFill>
                  <a:gsLst>
                    <a:gs pos="7080">
                      <a:srgbClr val="0078D4"/>
                    </a:gs>
                    <a:gs pos="23009">
                      <a:srgbClr val="0078D4"/>
                    </a:gs>
                  </a:gsLst>
                  <a:lin ang="5400000" scaled="1"/>
                </a:gradFill>
                <a:latin typeface="Segoe UI"/>
                <a:cs typeface="Segoe UI"/>
              </a:rPr>
            </a:br>
            <a:r>
              <a:rPr lang="en-US" sz="2353" kern="0" dirty="0">
                <a:gradFill>
                  <a:gsLst>
                    <a:gs pos="7080">
                      <a:srgbClr val="0078D4"/>
                    </a:gs>
                    <a:gs pos="23009">
                      <a:srgbClr val="0078D4"/>
                    </a:gs>
                  </a:gsLst>
                  <a:lin ang="5400000" scaled="1"/>
                </a:gradFill>
                <a:latin typeface="Segoe UI"/>
                <a:cs typeface="Segoe UI"/>
              </a:rPr>
              <a:t>of servers</a:t>
            </a:r>
          </a:p>
        </p:txBody>
      </p:sp>
      <p:grpSp>
        <p:nvGrpSpPr>
          <p:cNvPr id="20" name="Group 19"/>
          <p:cNvGrpSpPr/>
          <p:nvPr/>
        </p:nvGrpSpPr>
        <p:grpSpPr>
          <a:xfrm>
            <a:off x="8805464" y="2303968"/>
            <a:ext cx="1685198" cy="1685198"/>
            <a:chOff x="8982815" y="2349343"/>
            <a:chExt cx="1719478" cy="1719478"/>
          </a:xfrm>
        </p:grpSpPr>
        <p:sp>
          <p:nvSpPr>
            <p:cNvPr id="207" name="Oval 206"/>
            <p:cNvSpPr/>
            <p:nvPr/>
          </p:nvSpPr>
          <p:spPr bwMode="auto">
            <a:xfrm>
              <a:off x="8982815"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grpSp>
          <p:nvGrpSpPr>
            <p:cNvPr id="9" name="Group 4"/>
            <p:cNvGrpSpPr>
              <a:grpSpLocks noChangeAspect="1"/>
            </p:cNvGrpSpPr>
            <p:nvPr/>
          </p:nvGrpSpPr>
          <p:grpSpPr bwMode="auto">
            <a:xfrm>
              <a:off x="9516647" y="2813805"/>
              <a:ext cx="651814" cy="755044"/>
              <a:chOff x="6136" y="1969"/>
              <a:chExt cx="221" cy="256"/>
            </a:xfrm>
          </p:grpSpPr>
          <p:sp>
            <p:nvSpPr>
              <p:cNvPr id="12" name="Freeform 5"/>
              <p:cNvSpPr>
                <a:spLocks/>
              </p:cNvSpPr>
              <p:nvPr/>
            </p:nvSpPr>
            <p:spPr bwMode="auto">
              <a:xfrm>
                <a:off x="6247" y="2046"/>
                <a:ext cx="42" cy="111"/>
              </a:xfrm>
              <a:custGeom>
                <a:avLst/>
                <a:gdLst>
                  <a:gd name="T0" fmla="*/ 0 w 42"/>
                  <a:gd name="T1" fmla="*/ 0 h 111"/>
                  <a:gd name="T2" fmla="*/ 0 w 42"/>
                  <a:gd name="T3" fmla="*/ 68 h 111"/>
                  <a:gd name="T4" fmla="*/ 42 w 42"/>
                  <a:gd name="T5" fmla="*/ 111 h 111"/>
                </a:gdLst>
                <a:ahLst/>
                <a:cxnLst>
                  <a:cxn ang="0">
                    <a:pos x="T0" y="T1"/>
                  </a:cxn>
                  <a:cxn ang="0">
                    <a:pos x="T2" y="T3"/>
                  </a:cxn>
                  <a:cxn ang="0">
                    <a:pos x="T4" y="T5"/>
                  </a:cxn>
                </a:cxnLst>
                <a:rect l="0" t="0" r="r" b="b"/>
                <a:pathLst>
                  <a:path w="42" h="111">
                    <a:moveTo>
                      <a:pt x="0" y="0"/>
                    </a:moveTo>
                    <a:lnTo>
                      <a:pt x="0" y="68"/>
                    </a:lnTo>
                    <a:lnTo>
                      <a:pt x="42" y="111"/>
                    </a:lnTo>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FFB900"/>
                  </a:solidFill>
                  <a:latin typeface="Segoe UI Semilight"/>
                </a:endParaRPr>
              </a:p>
            </p:txBody>
          </p:sp>
          <p:sp>
            <p:nvSpPr>
              <p:cNvPr id="13" name="Oval 6"/>
              <p:cNvSpPr>
                <a:spLocks noChangeArrowheads="1"/>
              </p:cNvSpPr>
              <p:nvPr/>
            </p:nvSpPr>
            <p:spPr bwMode="auto">
              <a:xfrm>
                <a:off x="6136" y="2003"/>
                <a:ext cx="221" cy="222"/>
              </a:xfrm>
              <a:prstGeom prst="ellipse">
                <a:avLst/>
              </a:pr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FFB900"/>
                  </a:solidFill>
                  <a:latin typeface="Segoe UI Semilight"/>
                </a:endParaRPr>
              </a:p>
            </p:txBody>
          </p:sp>
          <p:sp>
            <p:nvSpPr>
              <p:cNvPr id="14" name="Line 7"/>
              <p:cNvSpPr>
                <a:spLocks noChangeShapeType="1"/>
              </p:cNvSpPr>
              <p:nvPr/>
            </p:nvSpPr>
            <p:spPr bwMode="auto">
              <a:xfrm>
                <a:off x="6221" y="1969"/>
                <a:ext cx="51" cy="0"/>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FFB900"/>
                  </a:solidFill>
                  <a:latin typeface="Segoe UI Semilight"/>
                </a:endParaRPr>
              </a:p>
            </p:txBody>
          </p:sp>
          <p:sp>
            <p:nvSpPr>
              <p:cNvPr id="15" name="Line 8"/>
              <p:cNvSpPr>
                <a:spLocks noChangeShapeType="1"/>
              </p:cNvSpPr>
              <p:nvPr/>
            </p:nvSpPr>
            <p:spPr bwMode="auto">
              <a:xfrm flipV="1">
                <a:off x="6247" y="1969"/>
                <a:ext cx="0" cy="34"/>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FFB900"/>
                  </a:solidFill>
                  <a:latin typeface="Segoe UI Semilight"/>
                </a:endParaRPr>
              </a:p>
            </p:txBody>
          </p:sp>
          <p:sp>
            <p:nvSpPr>
              <p:cNvPr id="16" name="Line 9"/>
              <p:cNvSpPr>
                <a:spLocks noChangeShapeType="1"/>
              </p:cNvSpPr>
              <p:nvPr/>
            </p:nvSpPr>
            <p:spPr bwMode="auto">
              <a:xfrm flipH="1">
                <a:off x="6323"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FFB900"/>
                  </a:solidFill>
                  <a:latin typeface="Segoe UI Semilight"/>
                </a:endParaRPr>
              </a:p>
            </p:txBody>
          </p:sp>
          <p:sp>
            <p:nvSpPr>
              <p:cNvPr id="17" name="Line 10"/>
              <p:cNvSpPr>
                <a:spLocks noChangeShapeType="1"/>
              </p:cNvSpPr>
              <p:nvPr/>
            </p:nvSpPr>
            <p:spPr bwMode="auto">
              <a:xfrm>
                <a:off x="6140" y="2008"/>
                <a:ext cx="30" cy="29"/>
              </a:xfrm>
              <a:prstGeom prst="line">
                <a:avLst/>
              </a:prstGeom>
              <a:noFill/>
              <a:ln w="26988"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FFB900"/>
                  </a:solidFill>
                  <a:latin typeface="Segoe UI Semilight"/>
                </a:endParaRPr>
              </a:p>
            </p:txBody>
          </p:sp>
        </p:grpSp>
        <p:sp>
          <p:nvSpPr>
            <p:cNvPr id="18" name="Oval 17"/>
            <p:cNvSpPr/>
            <p:nvPr/>
          </p:nvSpPr>
          <p:spPr bwMode="auto">
            <a:xfrm>
              <a:off x="9558292" y="3400148"/>
              <a:ext cx="210105" cy="210105"/>
            </a:xfrm>
            <a:prstGeom prst="ellipse">
              <a:avLst/>
            </a:prstGeom>
            <a:solidFill>
              <a:schemeClr val="bg1"/>
            </a:solidFill>
            <a:ln w="254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19" name="TextBox 18"/>
            <p:cNvSpPr txBox="1"/>
            <p:nvPr/>
          </p:nvSpPr>
          <p:spPr>
            <a:xfrm>
              <a:off x="9435652" y="3287113"/>
              <a:ext cx="454372" cy="461621"/>
            </a:xfrm>
            <a:prstGeom prst="rect">
              <a:avLst/>
            </a:prstGeom>
            <a:noFill/>
          </p:spPr>
          <p:txBody>
            <a:bodyPr wrap="none" lIns="179235" tIns="143388" rIns="179235" bIns="143388" rtlCol="0">
              <a:spAutoFit/>
            </a:bodyPr>
            <a:lstStyle/>
            <a:p>
              <a:pPr defTabSz="914087">
                <a:lnSpc>
                  <a:spcPct val="90000"/>
                </a:lnSpc>
                <a:spcAft>
                  <a:spcPts val="588"/>
                </a:spcAft>
                <a:defRPr/>
              </a:pPr>
              <a:r>
                <a:rPr lang="en-US" sz="1175">
                  <a:solidFill>
                    <a:srgbClr val="FFB900"/>
                  </a:solidFill>
                  <a:latin typeface="Segoe UI Semibold" panose="020B0702040204020203" pitchFamily="34" charset="0"/>
                  <a:cs typeface="Segoe UI Semibold" panose="020B0702040204020203" pitchFamily="34" charset="0"/>
                </a:rPr>
                <a:t>$</a:t>
              </a:r>
            </a:p>
          </p:txBody>
        </p:sp>
      </p:grpSp>
      <p:grpSp>
        <p:nvGrpSpPr>
          <p:cNvPr id="27" name="Group 26"/>
          <p:cNvGrpSpPr/>
          <p:nvPr/>
        </p:nvGrpSpPr>
        <p:grpSpPr>
          <a:xfrm>
            <a:off x="5316786" y="2303968"/>
            <a:ext cx="1685198" cy="1685198"/>
            <a:chOff x="5423171" y="2349343"/>
            <a:chExt cx="1719478" cy="1719478"/>
          </a:xfrm>
        </p:grpSpPr>
        <p:sp>
          <p:nvSpPr>
            <p:cNvPr id="195" name="Oval 194"/>
            <p:cNvSpPr/>
            <p:nvPr/>
          </p:nvSpPr>
          <p:spPr bwMode="auto">
            <a:xfrm>
              <a:off x="5423171"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grpSp>
          <p:nvGrpSpPr>
            <p:cNvPr id="26" name="Group 25"/>
            <p:cNvGrpSpPr/>
            <p:nvPr/>
          </p:nvGrpSpPr>
          <p:grpSpPr>
            <a:xfrm>
              <a:off x="5899566" y="2925199"/>
              <a:ext cx="712436" cy="614067"/>
              <a:chOff x="6093204" y="2914441"/>
              <a:chExt cx="379412" cy="327025"/>
            </a:xfrm>
            <a:solidFill>
              <a:schemeClr val="bg1"/>
            </a:solidFill>
          </p:grpSpPr>
          <p:sp>
            <p:nvSpPr>
              <p:cNvPr id="24" name="Freeform 14"/>
              <p:cNvSpPr>
                <a:spLocks noEditPoints="1"/>
              </p:cNvSpPr>
              <p:nvPr/>
            </p:nvSpPr>
            <p:spPr bwMode="auto">
              <a:xfrm>
                <a:off x="6093204" y="2914441"/>
                <a:ext cx="379412" cy="327025"/>
              </a:xfrm>
              <a:custGeom>
                <a:avLst/>
                <a:gdLst>
                  <a:gd name="T0" fmla="*/ 222 w 239"/>
                  <a:gd name="T1" fmla="*/ 189 h 206"/>
                  <a:gd name="T2" fmla="*/ 145 w 239"/>
                  <a:gd name="T3" fmla="*/ 189 h 206"/>
                  <a:gd name="T4" fmla="*/ 145 w 239"/>
                  <a:gd name="T5" fmla="*/ 94 h 206"/>
                  <a:gd name="T6" fmla="*/ 17 w 239"/>
                  <a:gd name="T7" fmla="*/ 94 h 206"/>
                  <a:gd name="T8" fmla="*/ 17 w 239"/>
                  <a:gd name="T9" fmla="*/ 17 h 206"/>
                  <a:gd name="T10" fmla="*/ 162 w 239"/>
                  <a:gd name="T11" fmla="*/ 17 h 206"/>
                  <a:gd name="T12" fmla="*/ 162 w 239"/>
                  <a:gd name="T13" fmla="*/ 0 h 206"/>
                  <a:gd name="T14" fmla="*/ 0 w 239"/>
                  <a:gd name="T15" fmla="*/ 0 h 206"/>
                  <a:gd name="T16" fmla="*/ 0 w 239"/>
                  <a:gd name="T17" fmla="*/ 206 h 206"/>
                  <a:gd name="T18" fmla="*/ 239 w 239"/>
                  <a:gd name="T19" fmla="*/ 206 h 206"/>
                  <a:gd name="T20" fmla="*/ 239 w 239"/>
                  <a:gd name="T21" fmla="*/ 77 h 206"/>
                  <a:gd name="T22" fmla="*/ 222 w 239"/>
                  <a:gd name="T23" fmla="*/ 77 h 206"/>
                  <a:gd name="T24" fmla="*/ 222 w 239"/>
                  <a:gd name="T25" fmla="*/ 189 h 206"/>
                  <a:gd name="T26" fmla="*/ 17 w 239"/>
                  <a:gd name="T27" fmla="*/ 112 h 206"/>
                  <a:gd name="T28" fmla="*/ 128 w 239"/>
                  <a:gd name="T29" fmla="*/ 112 h 206"/>
                  <a:gd name="T30" fmla="*/ 128 w 239"/>
                  <a:gd name="T31" fmla="*/ 189 h 206"/>
                  <a:gd name="T32" fmla="*/ 17 w 239"/>
                  <a:gd name="T33" fmla="*/ 189 h 206"/>
                  <a:gd name="T34" fmla="*/ 17 w 239"/>
                  <a:gd name="T35" fmla="*/ 11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206">
                    <a:moveTo>
                      <a:pt x="222" y="189"/>
                    </a:moveTo>
                    <a:lnTo>
                      <a:pt x="145" y="189"/>
                    </a:lnTo>
                    <a:lnTo>
                      <a:pt x="145" y="94"/>
                    </a:lnTo>
                    <a:lnTo>
                      <a:pt x="17" y="94"/>
                    </a:lnTo>
                    <a:lnTo>
                      <a:pt x="17" y="17"/>
                    </a:lnTo>
                    <a:lnTo>
                      <a:pt x="162" y="17"/>
                    </a:lnTo>
                    <a:lnTo>
                      <a:pt x="162" y="0"/>
                    </a:lnTo>
                    <a:lnTo>
                      <a:pt x="0" y="0"/>
                    </a:lnTo>
                    <a:lnTo>
                      <a:pt x="0" y="206"/>
                    </a:lnTo>
                    <a:lnTo>
                      <a:pt x="239" y="206"/>
                    </a:lnTo>
                    <a:lnTo>
                      <a:pt x="239" y="77"/>
                    </a:lnTo>
                    <a:lnTo>
                      <a:pt x="222" y="77"/>
                    </a:lnTo>
                    <a:lnTo>
                      <a:pt x="222" y="189"/>
                    </a:lnTo>
                    <a:close/>
                    <a:moveTo>
                      <a:pt x="17" y="112"/>
                    </a:moveTo>
                    <a:lnTo>
                      <a:pt x="128" y="112"/>
                    </a:lnTo>
                    <a:lnTo>
                      <a:pt x="128" y="189"/>
                    </a:lnTo>
                    <a:lnTo>
                      <a:pt x="17" y="189"/>
                    </a:lnTo>
                    <a:lnTo>
                      <a:pt x="17" y="112"/>
                    </a:lnTo>
                    <a:close/>
                  </a:path>
                </a:pathLst>
              </a:custGeom>
              <a:grpFill/>
              <a:ln w="15875">
                <a:solidFill>
                  <a:schemeClr val="tx2"/>
                </a:solidFill>
                <a:miter lim="800000"/>
                <a:headEnd/>
                <a:tailEnd/>
              </a:ln>
            </p:spPr>
            <p:txBody>
              <a:bodyPr vert="horz" wrap="square" lIns="89616" tIns="44808" rIns="89616" bIns="44808" numCol="1" anchor="t" anchorCtr="0" compatLnSpc="1">
                <a:prstTxWarp prst="textNoShape">
                  <a:avLst/>
                </a:prstTxWarp>
              </a:bodyPr>
              <a:lstStyle/>
              <a:p>
                <a:pPr defTabSz="914087">
                  <a:defRPr/>
                </a:pPr>
                <a:endParaRPr lang="en-US" sz="1765">
                  <a:solidFill>
                    <a:srgbClr val="FFB900"/>
                  </a:solidFill>
                  <a:latin typeface="Segoe UI Semilight"/>
                </a:endParaRPr>
              </a:p>
            </p:txBody>
          </p:sp>
          <p:sp>
            <p:nvSpPr>
              <p:cNvPr id="25" name="Freeform 15"/>
              <p:cNvSpPr>
                <a:spLocks/>
              </p:cNvSpPr>
              <p:nvPr/>
            </p:nvSpPr>
            <p:spPr bwMode="auto">
              <a:xfrm>
                <a:off x="6326566" y="2914441"/>
                <a:ext cx="146050" cy="146050"/>
              </a:xfrm>
              <a:custGeom>
                <a:avLst/>
                <a:gdLst>
                  <a:gd name="T0" fmla="*/ 32 w 92"/>
                  <a:gd name="T1" fmla="*/ 17 h 92"/>
                  <a:gd name="T2" fmla="*/ 62 w 92"/>
                  <a:gd name="T3" fmla="*/ 17 h 92"/>
                  <a:gd name="T4" fmla="*/ 0 w 92"/>
                  <a:gd name="T5" fmla="*/ 79 h 92"/>
                  <a:gd name="T6" fmla="*/ 13 w 92"/>
                  <a:gd name="T7" fmla="*/ 92 h 92"/>
                  <a:gd name="T8" fmla="*/ 75 w 92"/>
                  <a:gd name="T9" fmla="*/ 30 h 92"/>
                  <a:gd name="T10" fmla="*/ 75 w 92"/>
                  <a:gd name="T11" fmla="*/ 60 h 92"/>
                  <a:gd name="T12" fmla="*/ 92 w 92"/>
                  <a:gd name="T13" fmla="*/ 60 h 92"/>
                  <a:gd name="T14" fmla="*/ 92 w 92"/>
                  <a:gd name="T15" fmla="*/ 0 h 92"/>
                  <a:gd name="T16" fmla="*/ 32 w 92"/>
                  <a:gd name="T17" fmla="*/ 0 h 92"/>
                  <a:gd name="T18" fmla="*/ 32 w 92"/>
                  <a:gd name="T19"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92">
                    <a:moveTo>
                      <a:pt x="32" y="17"/>
                    </a:moveTo>
                    <a:lnTo>
                      <a:pt x="62" y="17"/>
                    </a:lnTo>
                    <a:lnTo>
                      <a:pt x="0" y="79"/>
                    </a:lnTo>
                    <a:lnTo>
                      <a:pt x="13" y="92"/>
                    </a:lnTo>
                    <a:lnTo>
                      <a:pt x="75" y="30"/>
                    </a:lnTo>
                    <a:lnTo>
                      <a:pt x="75" y="60"/>
                    </a:lnTo>
                    <a:lnTo>
                      <a:pt x="92" y="60"/>
                    </a:lnTo>
                    <a:lnTo>
                      <a:pt x="92" y="0"/>
                    </a:lnTo>
                    <a:lnTo>
                      <a:pt x="32" y="0"/>
                    </a:lnTo>
                    <a:lnTo>
                      <a:pt x="32" y="17"/>
                    </a:lnTo>
                    <a:close/>
                  </a:path>
                </a:pathLst>
              </a:custGeom>
              <a:grpFill/>
              <a:ln w="15875">
                <a:solidFill>
                  <a:schemeClr val="tx2"/>
                </a:solidFill>
                <a:miter lim="800000"/>
                <a:headEnd/>
                <a:tailEnd/>
              </a:ln>
            </p:spPr>
            <p:txBody>
              <a:bodyPr vert="horz" wrap="square" lIns="89616" tIns="44808" rIns="89616" bIns="44808" numCol="1" anchor="t" anchorCtr="0" compatLnSpc="1">
                <a:prstTxWarp prst="textNoShape">
                  <a:avLst/>
                </a:prstTxWarp>
              </a:bodyPr>
              <a:lstStyle/>
              <a:p>
                <a:pPr defTabSz="914087">
                  <a:defRPr/>
                </a:pPr>
                <a:endParaRPr lang="en-US" sz="1765">
                  <a:solidFill>
                    <a:srgbClr val="FFB900"/>
                  </a:solidFill>
                  <a:latin typeface="Segoe UI Semilight"/>
                </a:endParaRPr>
              </a:p>
            </p:txBody>
          </p:sp>
        </p:grpSp>
      </p:grpSp>
      <p:grpSp>
        <p:nvGrpSpPr>
          <p:cNvPr id="30" name="Group 29"/>
          <p:cNvGrpSpPr/>
          <p:nvPr/>
        </p:nvGrpSpPr>
        <p:grpSpPr>
          <a:xfrm>
            <a:off x="1765701" y="2303968"/>
            <a:ext cx="1685198" cy="1685198"/>
            <a:chOff x="1799852" y="2349343"/>
            <a:chExt cx="1719478" cy="1719478"/>
          </a:xfrm>
        </p:grpSpPr>
        <p:sp>
          <p:nvSpPr>
            <p:cNvPr id="190" name="Oval 189"/>
            <p:cNvSpPr/>
            <p:nvPr/>
          </p:nvSpPr>
          <p:spPr bwMode="auto">
            <a:xfrm>
              <a:off x="1799852" y="2349343"/>
              <a:ext cx="1719478" cy="1719478"/>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grpSp>
          <p:nvGrpSpPr>
            <p:cNvPr id="209" name="Group 4"/>
            <p:cNvGrpSpPr>
              <a:grpSpLocks noChangeAspect="1"/>
            </p:cNvGrpSpPr>
            <p:nvPr/>
          </p:nvGrpSpPr>
          <p:grpSpPr bwMode="auto">
            <a:xfrm>
              <a:off x="2340343" y="2748281"/>
              <a:ext cx="562401" cy="902183"/>
              <a:chOff x="6" y="12"/>
              <a:chExt cx="192" cy="308"/>
            </a:xfrm>
          </p:grpSpPr>
          <p:sp>
            <p:nvSpPr>
              <p:cNvPr id="210" name="Rectangle 209"/>
              <p:cNvSpPr>
                <a:spLocks noChangeArrowheads="1"/>
              </p:cNvSpPr>
              <p:nvPr/>
            </p:nvSpPr>
            <p:spPr bwMode="auto">
              <a:xfrm>
                <a:off x="28" y="12"/>
                <a:ext cx="170" cy="308"/>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FFB900"/>
                  </a:solidFill>
                  <a:latin typeface="Segoe UI Semilight"/>
                </a:endParaRPr>
              </a:p>
            </p:txBody>
          </p:sp>
          <p:sp>
            <p:nvSpPr>
              <p:cNvPr id="211" name="Rectangle 210"/>
              <p:cNvSpPr>
                <a:spLocks noChangeArrowheads="1"/>
              </p:cNvSpPr>
              <p:nvPr/>
            </p:nvSpPr>
            <p:spPr bwMode="auto">
              <a:xfrm>
                <a:off x="53" y="35"/>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FFB900"/>
                  </a:solidFill>
                  <a:latin typeface="Segoe UI Semilight"/>
                </a:endParaRPr>
              </a:p>
            </p:txBody>
          </p:sp>
          <p:sp>
            <p:nvSpPr>
              <p:cNvPr id="212" name="Rectangle 211"/>
              <p:cNvSpPr>
                <a:spLocks noChangeArrowheads="1"/>
              </p:cNvSpPr>
              <p:nvPr/>
            </p:nvSpPr>
            <p:spPr bwMode="auto">
              <a:xfrm>
                <a:off x="53" y="100"/>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FFB900"/>
                  </a:solidFill>
                  <a:latin typeface="Segoe UI Semilight"/>
                </a:endParaRPr>
              </a:p>
            </p:txBody>
          </p:sp>
          <p:sp>
            <p:nvSpPr>
              <p:cNvPr id="213" name="Rectangle 212"/>
              <p:cNvSpPr>
                <a:spLocks noChangeArrowheads="1"/>
              </p:cNvSpPr>
              <p:nvPr/>
            </p:nvSpPr>
            <p:spPr bwMode="auto">
              <a:xfrm>
                <a:off x="53" y="166"/>
                <a:ext cx="120" cy="32"/>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FFB900"/>
                  </a:solidFill>
                  <a:latin typeface="Segoe UI Semilight"/>
                </a:endParaRPr>
              </a:p>
            </p:txBody>
          </p:sp>
          <p:sp>
            <p:nvSpPr>
              <p:cNvPr id="214" name="Freeform 9"/>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FFB900"/>
                  </a:solidFill>
                  <a:latin typeface="Segoe UI Semilight"/>
                </a:endParaRPr>
              </a:p>
            </p:txBody>
          </p:sp>
          <p:sp>
            <p:nvSpPr>
              <p:cNvPr id="215" name="Freeform 10"/>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FFB900"/>
                  </a:solidFill>
                  <a:latin typeface="Segoe UI Semilight"/>
                </a:endParaRPr>
              </a:p>
            </p:txBody>
          </p:sp>
          <p:sp>
            <p:nvSpPr>
              <p:cNvPr id="216" name="Oval 215"/>
              <p:cNvSpPr>
                <a:spLocks noChangeArrowheads="1"/>
              </p:cNvSpPr>
              <p:nvPr/>
            </p:nvSpPr>
            <p:spPr bwMode="auto">
              <a:xfrm>
                <a:off x="53"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FFB900"/>
                  </a:solidFill>
                  <a:latin typeface="Segoe UI Semilight"/>
                </a:endParaRPr>
              </a:p>
            </p:txBody>
          </p:sp>
          <p:sp>
            <p:nvSpPr>
              <p:cNvPr id="217" name="Oval 216"/>
              <p:cNvSpPr>
                <a:spLocks noChangeArrowheads="1"/>
              </p:cNvSpPr>
              <p:nvPr/>
            </p:nvSpPr>
            <p:spPr bwMode="auto">
              <a:xfrm>
                <a:off x="100" y="263"/>
                <a:ext cx="26" cy="26"/>
              </a:xfrm>
              <a:prstGeom prst="ellipse">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FFB900"/>
                  </a:solidFill>
                  <a:latin typeface="Segoe UI Semilight"/>
                </a:endParaRPr>
              </a:p>
            </p:txBody>
          </p:sp>
          <p:sp>
            <p:nvSpPr>
              <p:cNvPr id="218" name="Rectangle 217"/>
              <p:cNvSpPr>
                <a:spLocks noChangeArrowheads="1"/>
              </p:cNvSpPr>
              <p:nvPr/>
            </p:nvSpPr>
            <p:spPr bwMode="auto">
              <a:xfrm>
                <a:off x="149" y="263"/>
                <a:ext cx="24" cy="24"/>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087">
                  <a:defRPr/>
                </a:pPr>
                <a:endParaRPr lang="en-US" sz="1765">
                  <a:solidFill>
                    <a:srgbClr val="FFB900"/>
                  </a:solidFill>
                  <a:latin typeface="Segoe UI Semilight"/>
                </a:endParaRPr>
              </a:p>
            </p:txBody>
          </p:sp>
        </p:grpSp>
        <p:sp>
          <p:nvSpPr>
            <p:cNvPr id="29" name="Rectangle 28"/>
            <p:cNvSpPr/>
            <p:nvPr/>
          </p:nvSpPr>
          <p:spPr bwMode="auto">
            <a:xfrm>
              <a:off x="2540162" y="272256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19" name="Rectangle 218"/>
            <p:cNvSpPr/>
            <p:nvPr/>
          </p:nvSpPr>
          <p:spPr bwMode="auto">
            <a:xfrm>
              <a:off x="2720322" y="27184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20" name="Rectangle 219"/>
            <p:cNvSpPr/>
            <p:nvPr/>
          </p:nvSpPr>
          <p:spPr bwMode="auto">
            <a:xfrm>
              <a:off x="2797315" y="27160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21" name="Rectangle 220"/>
            <p:cNvSpPr/>
            <p:nvPr/>
          </p:nvSpPr>
          <p:spPr bwMode="auto">
            <a:xfrm>
              <a:off x="2865967" y="271971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22" name="Rectangle 221"/>
            <p:cNvSpPr/>
            <p:nvPr/>
          </p:nvSpPr>
          <p:spPr bwMode="auto">
            <a:xfrm>
              <a:off x="2791040" y="279301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23" name="Rectangle 222"/>
            <p:cNvSpPr/>
            <p:nvPr/>
          </p:nvSpPr>
          <p:spPr bwMode="auto">
            <a:xfrm>
              <a:off x="2717221" y="278110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24" name="Rectangle 223"/>
            <p:cNvSpPr/>
            <p:nvPr/>
          </p:nvSpPr>
          <p:spPr bwMode="auto">
            <a:xfrm>
              <a:off x="2793421" y="2859589"/>
              <a:ext cx="57247" cy="724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25" name="Rectangle 224"/>
            <p:cNvSpPr/>
            <p:nvPr/>
          </p:nvSpPr>
          <p:spPr bwMode="auto">
            <a:xfrm>
              <a:off x="2628239" y="271549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27" name="Rectangle 226"/>
            <p:cNvSpPr/>
            <p:nvPr/>
          </p:nvSpPr>
          <p:spPr bwMode="auto">
            <a:xfrm>
              <a:off x="2878277" y="279226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28" name="Rectangle 227"/>
            <p:cNvSpPr/>
            <p:nvPr/>
          </p:nvSpPr>
          <p:spPr bwMode="auto">
            <a:xfrm>
              <a:off x="2877485" y="2870842"/>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29" name="Rectangle 228"/>
            <p:cNvSpPr/>
            <p:nvPr/>
          </p:nvSpPr>
          <p:spPr bwMode="auto">
            <a:xfrm>
              <a:off x="2873508" y="2956004"/>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30" name="Rectangle 229"/>
            <p:cNvSpPr/>
            <p:nvPr/>
          </p:nvSpPr>
          <p:spPr bwMode="auto">
            <a:xfrm>
              <a:off x="2873508" y="3048980"/>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31" name="Rectangle 230"/>
            <p:cNvSpPr/>
            <p:nvPr/>
          </p:nvSpPr>
          <p:spPr bwMode="auto">
            <a:xfrm>
              <a:off x="2715944" y="288197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32" name="Rectangle 231"/>
            <p:cNvSpPr/>
            <p:nvPr/>
          </p:nvSpPr>
          <p:spPr bwMode="auto">
            <a:xfrm>
              <a:off x="2753880" y="298133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33" name="Rectangle 232"/>
            <p:cNvSpPr/>
            <p:nvPr/>
          </p:nvSpPr>
          <p:spPr bwMode="auto">
            <a:xfrm>
              <a:off x="2796117" y="3016317"/>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34" name="Rectangle 233"/>
            <p:cNvSpPr/>
            <p:nvPr/>
          </p:nvSpPr>
          <p:spPr bwMode="auto">
            <a:xfrm>
              <a:off x="2678699" y="2980353"/>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35" name="Rectangle 234"/>
            <p:cNvSpPr/>
            <p:nvPr/>
          </p:nvSpPr>
          <p:spPr bwMode="auto">
            <a:xfrm>
              <a:off x="2628238" y="2775588"/>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sp>
          <p:nvSpPr>
            <p:cNvPr id="236" name="Rectangle 235"/>
            <p:cNvSpPr/>
            <p:nvPr/>
          </p:nvSpPr>
          <p:spPr bwMode="auto">
            <a:xfrm>
              <a:off x="2633652" y="2889549"/>
              <a:ext cx="57247" cy="572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solidFill>
                  <a:srgbClr val="FFB900"/>
                </a:solidFill>
                <a:latin typeface="Segoe UI Semilight"/>
                <a:ea typeface="Segoe UI" pitchFamily="34" charset="0"/>
                <a:cs typeface="Segoe UI" pitchFamily="34" charset="0"/>
              </a:endParaRPr>
            </a:p>
          </p:txBody>
        </p:sp>
      </p:grpSp>
      <p:sp>
        <p:nvSpPr>
          <p:cNvPr id="54" name="Title 16">
            <a:extLst>
              <a:ext uri="{FF2B5EF4-FFF2-40B4-BE49-F238E27FC236}">
                <a16:creationId xmlns:a16="http://schemas.microsoft.com/office/drawing/2014/main" id="{FE80B6F5-0C9C-4A99-8AF1-66E7753C5F73}"/>
              </a:ext>
            </a:extLst>
          </p:cNvPr>
          <p:cNvSpPr txBox="1">
            <a:spLocks/>
          </p:cNvSpPr>
          <p:nvPr/>
        </p:nvSpPr>
        <p:spPr>
          <a:xfrm>
            <a:off x="128531" y="141454"/>
            <a:ext cx="10515600" cy="1325375"/>
          </a:xfrm>
          <a:prstGeom prst="rect">
            <a:avLst/>
          </a:prstGeom>
        </p:spPr>
        <p:txBody>
          <a:bodyPr vert="horz" lIns="89642" tIns="44821" rIns="89642" bIns="44821" rtlCol="0" anchor="ctr">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14016">
              <a:defRPr/>
            </a:pPr>
            <a:r>
              <a:rPr lang="en-US" sz="4705" dirty="0">
                <a:solidFill>
                  <a:srgbClr val="505050"/>
                </a:solidFill>
                <a:latin typeface="Segoe UI Light" charset="0"/>
                <a:ea typeface="Segoe UI Light" charset="0"/>
                <a:cs typeface="Segoe UI Light" charset="0"/>
              </a:rPr>
              <a:t>What is </a:t>
            </a:r>
            <a:r>
              <a:rPr lang="en-US" sz="4705" dirty="0">
                <a:solidFill>
                  <a:srgbClr val="0072C6"/>
                </a:solidFill>
                <a:latin typeface="Segoe UI Semibold" panose="020B0702040204020203" pitchFamily="34" charset="0"/>
              </a:rPr>
              <a:t>Serverless</a:t>
            </a:r>
            <a:r>
              <a:rPr lang="en-US" sz="4705" dirty="0">
                <a:solidFill>
                  <a:srgbClr val="505050"/>
                </a:solidFill>
                <a:latin typeface="Segoe UI Light" charset="0"/>
                <a:ea typeface="Segoe UI Light" charset="0"/>
                <a:cs typeface="Segoe UI Light" charset="0"/>
              </a:rPr>
              <a:t>?</a:t>
            </a:r>
          </a:p>
        </p:txBody>
      </p:sp>
    </p:spTree>
    <p:extLst>
      <p:ext uri="{BB962C8B-B14F-4D97-AF65-F5344CB8AC3E}">
        <p14:creationId xmlns:p14="http://schemas.microsoft.com/office/powerpoint/2010/main" val="1672907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3.55629E-6 4.87971E-6 L 3.55629E-6 -0.05448 " pathEditMode="relative" rAng="0" ptsTypes="AA">
                                      <p:cBhvr>
                                        <p:cTn id="14" dur="500" spd="-100000" fill="hold"/>
                                        <p:tgtEl>
                                          <p:spTgt spid="60"/>
                                        </p:tgtEl>
                                        <p:attrNameLst>
                                          <p:attrName>ppt_x</p:attrName>
                                          <p:attrName>ppt_y</p:attrName>
                                        </p:attrNameLst>
                                      </p:cBhvr>
                                      <p:rCtr x="0" y="-2724"/>
                                    </p:animMotion>
                                  </p:childTnLst>
                                </p:cTn>
                              </p:par>
                              <p:par>
                                <p:cTn id="15" presetID="53" presetClass="entr" presetSubtype="16" fill="hold" nodeType="withEffect">
                                  <p:stCondLst>
                                    <p:cond delay="20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3.55629E-6 4.87971E-6 L 3.55629E-6 -0.05448 " pathEditMode="relative" rAng="0" ptsTypes="AA">
                                      <p:cBhvr>
                                        <p:cTn id="24" dur="500" spd="-100000" fill="hold"/>
                                        <p:tgtEl>
                                          <p:spTgt spid="10"/>
                                        </p:tgtEl>
                                        <p:attrNameLst>
                                          <p:attrName>ppt_x</p:attrName>
                                          <p:attrName>ppt_y</p:attrName>
                                        </p:attrNameLst>
                                      </p:cBhvr>
                                      <p:rCtr x="0" y="-2724"/>
                                    </p:animMotion>
                                  </p:childTnLst>
                                </p:cTn>
                              </p:par>
                              <p:par>
                                <p:cTn id="25" presetID="53" presetClass="entr" presetSubtype="16" fill="hold"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par>
                                <p:cTn id="33" presetID="42" presetClass="path" presetSubtype="0" decel="100000" fill="hold" grpId="1" nodeType="withEffect">
                                  <p:stCondLst>
                                    <p:cond delay="400"/>
                                  </p:stCondLst>
                                  <p:childTnLst>
                                    <p:animMotion origin="layout" path="M 3.55629E-6 4.87971E-6 L 3.55629E-6 -0.05448 " pathEditMode="relative" rAng="0" ptsTypes="AA">
                                      <p:cBhvr>
                                        <p:cTn id="34" dur="500" spd="-100000" fill="hold"/>
                                        <p:tgtEl>
                                          <p:spTgt spid="61"/>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61" grpId="0"/>
      <p:bldP spid="61" grpId="1"/>
      <p:bldP spid="60" grpId="0"/>
      <p:bldP spid="60"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0A5C4915-D33C-4846-9003-CE0020AA428E}"/>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a:defRPr/>
            </a:pPr>
            <a:r>
              <a:rPr lang="en-US" sz="4705" dirty="0">
                <a:solidFill>
                  <a:srgbClr val="505050"/>
                </a:solidFill>
                <a:latin typeface="Segoe UI Light" charset="0"/>
                <a:ea typeface="Segoe UI Light" charset="0"/>
                <a:cs typeface="Segoe UI Light" charset="0"/>
              </a:rPr>
              <a:t>Functions as a Service </a:t>
            </a:r>
            <a:r>
              <a:rPr lang="en-US" sz="4705" dirty="0">
                <a:solidFill>
                  <a:srgbClr val="0072C6"/>
                </a:solidFill>
                <a:latin typeface="Segoe UI Semibold" panose="020B0702040204020203" pitchFamily="34" charset="0"/>
                <a:ea typeface="Segoe UI Light" charset="0"/>
                <a:cs typeface="Segoe UI Light" charset="0"/>
              </a:rPr>
              <a:t> Concept</a:t>
            </a:r>
            <a:endParaRPr lang="en-US" sz="4705"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cxnSp>
        <p:nvCxnSpPr>
          <p:cNvPr id="10" name="Straight Connector 9">
            <a:extLst>
              <a:ext uri="{FF2B5EF4-FFF2-40B4-BE49-F238E27FC236}">
                <a16:creationId xmlns:a16="http://schemas.microsoft.com/office/drawing/2014/main" id="{FD24725B-AF3B-4D58-9661-038B1E35C1C4}"/>
              </a:ext>
            </a:extLst>
          </p:cNvPr>
          <p:cNvCxnSpPr>
            <a:cxnSpLocks/>
          </p:cNvCxnSpPr>
          <p:nvPr/>
        </p:nvCxnSpPr>
        <p:spPr>
          <a:xfrm>
            <a:off x="2928826" y="3297775"/>
            <a:ext cx="0" cy="179285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06520FE-5C18-40B1-A07E-CA0406327A21}"/>
              </a:ext>
            </a:extLst>
          </p:cNvPr>
          <p:cNvGrpSpPr/>
          <p:nvPr/>
        </p:nvGrpSpPr>
        <p:grpSpPr>
          <a:xfrm>
            <a:off x="331274" y="2993350"/>
            <a:ext cx="2151420" cy="1797574"/>
            <a:chOff x="452199" y="1979172"/>
            <a:chExt cx="2194560" cy="1833619"/>
          </a:xfrm>
        </p:grpSpPr>
        <p:sp>
          <p:nvSpPr>
            <p:cNvPr id="3" name="Rectangle 2">
              <a:extLst>
                <a:ext uri="{FF2B5EF4-FFF2-40B4-BE49-F238E27FC236}">
                  <a16:creationId xmlns:a16="http://schemas.microsoft.com/office/drawing/2014/main" id="{D46F2403-348B-411E-A986-F93DE002D1FD}"/>
                </a:ext>
              </a:extLst>
            </p:cNvPr>
            <p:cNvSpPr/>
            <p:nvPr/>
          </p:nvSpPr>
          <p:spPr>
            <a:xfrm>
              <a:off x="452199" y="2646318"/>
              <a:ext cx="2194560" cy="1166473"/>
            </a:xfrm>
            <a:prstGeom prst="rect">
              <a:avLst/>
            </a:prstGeom>
          </p:spPr>
          <p:txBody>
            <a:bodyPr wrap="square">
              <a:spAutoFit/>
            </a:bodyPr>
            <a:lstStyle/>
            <a:p>
              <a:pPr defTabSz="448193">
                <a:lnSpc>
                  <a:spcPct val="90000"/>
                </a:lnSpc>
                <a:spcAft>
                  <a:spcPts val="588"/>
                </a:spcAft>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Single responsibility</a:t>
              </a:r>
            </a:p>
            <a:p>
              <a:pPr defTabSz="448193">
                <a:lnSpc>
                  <a:spcPct val="90000"/>
                </a:lnSpc>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Functions are single-purposed, reusable pieces of code that process an input and return a result</a:t>
              </a:r>
            </a:p>
          </p:txBody>
        </p:sp>
        <p:sp>
          <p:nvSpPr>
            <p:cNvPr id="13" name="people_4" title="Icon of a person">
              <a:extLst>
                <a:ext uri="{FF2B5EF4-FFF2-40B4-BE49-F238E27FC236}">
                  <a16:creationId xmlns:a16="http://schemas.microsoft.com/office/drawing/2014/main" id="{C4A21A1E-7BBA-428A-A42E-CA9B6F16510C}"/>
                </a:ext>
              </a:extLst>
            </p:cNvPr>
            <p:cNvSpPr>
              <a:spLocks noChangeAspect="1" noEditPoints="1"/>
            </p:cNvSpPr>
            <p:nvPr/>
          </p:nvSpPr>
          <p:spPr bwMode="auto">
            <a:xfrm>
              <a:off x="1361502" y="1979172"/>
              <a:ext cx="375954" cy="4203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sz="1765">
                <a:solidFill>
                  <a:srgbClr val="505050"/>
                </a:solidFill>
                <a:latin typeface="Segoe UI"/>
              </a:endParaRPr>
            </a:p>
          </p:txBody>
        </p:sp>
      </p:grpSp>
      <p:grpSp>
        <p:nvGrpSpPr>
          <p:cNvPr id="7" name="Group 6">
            <a:extLst>
              <a:ext uri="{FF2B5EF4-FFF2-40B4-BE49-F238E27FC236}">
                <a16:creationId xmlns:a16="http://schemas.microsoft.com/office/drawing/2014/main" id="{3B84A97E-35AA-456E-AAF1-B39796AF3DEA}"/>
              </a:ext>
            </a:extLst>
          </p:cNvPr>
          <p:cNvGrpSpPr/>
          <p:nvPr/>
        </p:nvGrpSpPr>
        <p:grpSpPr>
          <a:xfrm>
            <a:off x="3414383" y="2933141"/>
            <a:ext cx="2348024" cy="1857783"/>
            <a:chOff x="3520362" y="2291270"/>
            <a:chExt cx="2395107" cy="1895035"/>
          </a:xfrm>
        </p:grpSpPr>
        <p:sp>
          <p:nvSpPr>
            <p:cNvPr id="5" name="Rectangle 4">
              <a:extLst>
                <a:ext uri="{FF2B5EF4-FFF2-40B4-BE49-F238E27FC236}">
                  <a16:creationId xmlns:a16="http://schemas.microsoft.com/office/drawing/2014/main" id="{51878D97-F437-46AD-9964-AEDDFAF08319}"/>
                </a:ext>
              </a:extLst>
            </p:cNvPr>
            <p:cNvSpPr/>
            <p:nvPr/>
          </p:nvSpPr>
          <p:spPr>
            <a:xfrm>
              <a:off x="3520362" y="3019832"/>
              <a:ext cx="2395107" cy="1166473"/>
            </a:xfrm>
            <a:prstGeom prst="rect">
              <a:avLst/>
            </a:prstGeom>
          </p:spPr>
          <p:txBody>
            <a:bodyPr wrap="square">
              <a:spAutoFit/>
            </a:bodyPr>
            <a:lstStyle/>
            <a:p>
              <a:pPr defTabSz="448193">
                <a:lnSpc>
                  <a:spcPct val="90000"/>
                </a:lnSpc>
                <a:spcAft>
                  <a:spcPts val="588"/>
                </a:spcAft>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Short lived</a:t>
              </a:r>
            </a:p>
            <a:p>
              <a:pPr defTabSz="448193">
                <a:lnSpc>
                  <a:spcPct val="90000"/>
                </a:lnSpc>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Functions don’t stick around when finished executing, freeing up resources for further executions</a:t>
              </a:r>
            </a:p>
          </p:txBody>
        </p:sp>
        <p:sp>
          <p:nvSpPr>
            <p:cNvPr id="14" name="algorithm" title="Icon of a heartbeat">
              <a:extLst>
                <a:ext uri="{FF2B5EF4-FFF2-40B4-BE49-F238E27FC236}">
                  <a16:creationId xmlns:a16="http://schemas.microsoft.com/office/drawing/2014/main" id="{58A9BF1B-19C4-4DDD-AADA-74CB70E6601A}"/>
                </a:ext>
              </a:extLst>
            </p:cNvPr>
            <p:cNvSpPr>
              <a:spLocks noChangeAspect="1" noEditPoints="1"/>
            </p:cNvSpPr>
            <p:nvPr/>
          </p:nvSpPr>
          <p:spPr bwMode="auto">
            <a:xfrm>
              <a:off x="4342589" y="2291270"/>
              <a:ext cx="556698" cy="48193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sz="1765">
                <a:solidFill>
                  <a:srgbClr val="505050"/>
                </a:solidFill>
                <a:latin typeface="Segoe UI"/>
              </a:endParaRPr>
            </a:p>
          </p:txBody>
        </p:sp>
      </p:grpSp>
      <p:grpSp>
        <p:nvGrpSpPr>
          <p:cNvPr id="12" name="Group 11">
            <a:extLst>
              <a:ext uri="{FF2B5EF4-FFF2-40B4-BE49-F238E27FC236}">
                <a16:creationId xmlns:a16="http://schemas.microsoft.com/office/drawing/2014/main" id="{3FB862C6-2205-4179-87BB-22735D127660}"/>
              </a:ext>
            </a:extLst>
          </p:cNvPr>
          <p:cNvGrpSpPr/>
          <p:nvPr/>
        </p:nvGrpSpPr>
        <p:grpSpPr>
          <a:xfrm>
            <a:off x="9580602" y="2857737"/>
            <a:ext cx="2280126" cy="1933187"/>
            <a:chOff x="9755078" y="2309759"/>
            <a:chExt cx="2325847" cy="1971951"/>
          </a:xfrm>
        </p:grpSpPr>
        <p:sp>
          <p:nvSpPr>
            <p:cNvPr id="6" name="Rectangle 5">
              <a:extLst>
                <a:ext uri="{FF2B5EF4-FFF2-40B4-BE49-F238E27FC236}">
                  <a16:creationId xmlns:a16="http://schemas.microsoft.com/office/drawing/2014/main" id="{FA4BCE56-7DE7-458E-9F0B-7768C7B0C318}"/>
                </a:ext>
              </a:extLst>
            </p:cNvPr>
            <p:cNvSpPr/>
            <p:nvPr/>
          </p:nvSpPr>
          <p:spPr>
            <a:xfrm>
              <a:off x="9755078" y="3111278"/>
              <a:ext cx="2325847" cy="1170432"/>
            </a:xfrm>
            <a:prstGeom prst="rect">
              <a:avLst/>
            </a:prstGeom>
          </p:spPr>
          <p:txBody>
            <a:bodyPr wrap="square">
              <a:spAutoFit/>
            </a:bodyPr>
            <a:lstStyle/>
            <a:p>
              <a:pPr defTabSz="448193">
                <a:lnSpc>
                  <a:spcPct val="90000"/>
                </a:lnSpc>
                <a:spcAft>
                  <a:spcPts val="588"/>
                </a:spcAft>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Event driven &amp; scalable</a:t>
              </a:r>
            </a:p>
            <a:p>
              <a:pPr defTabSz="448193">
                <a:lnSpc>
                  <a:spcPct val="90000"/>
                </a:lnSpc>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Functions respond to predefined events, and are instantly replicated as many times as needed</a:t>
              </a:r>
            </a:p>
          </p:txBody>
        </p:sp>
        <p:sp>
          <p:nvSpPr>
            <p:cNvPr id="15" name="Org_ECA6" title="Icon of three boxes in a bracket chart">
              <a:extLst>
                <a:ext uri="{FF2B5EF4-FFF2-40B4-BE49-F238E27FC236}">
                  <a16:creationId xmlns:a16="http://schemas.microsoft.com/office/drawing/2014/main" id="{7C5AC9E3-0CA8-4A27-A12D-6DC8D4AA8B82}"/>
                </a:ext>
              </a:extLst>
            </p:cNvPr>
            <p:cNvSpPr>
              <a:spLocks noChangeAspect="1" noEditPoints="1"/>
            </p:cNvSpPr>
            <p:nvPr/>
          </p:nvSpPr>
          <p:spPr bwMode="auto">
            <a:xfrm>
              <a:off x="10678290" y="2309759"/>
              <a:ext cx="479424" cy="47965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sz="1765">
                <a:solidFill>
                  <a:srgbClr val="505050"/>
                </a:solidFill>
                <a:latin typeface="Segoe UI"/>
              </a:endParaRPr>
            </a:p>
          </p:txBody>
        </p:sp>
      </p:grpSp>
      <p:grpSp>
        <p:nvGrpSpPr>
          <p:cNvPr id="9" name="Group 8">
            <a:extLst>
              <a:ext uri="{FF2B5EF4-FFF2-40B4-BE49-F238E27FC236}">
                <a16:creationId xmlns:a16="http://schemas.microsoft.com/office/drawing/2014/main" id="{9AADB224-0CC3-4111-AF2A-07167A4FA9C3}"/>
              </a:ext>
            </a:extLst>
          </p:cNvPr>
          <p:cNvGrpSpPr/>
          <p:nvPr/>
        </p:nvGrpSpPr>
        <p:grpSpPr>
          <a:xfrm>
            <a:off x="6497492" y="2839612"/>
            <a:ext cx="2151420" cy="1955193"/>
            <a:chOff x="6665295" y="2298427"/>
            <a:chExt cx="2194560" cy="1994399"/>
          </a:xfrm>
        </p:grpSpPr>
        <p:sp>
          <p:nvSpPr>
            <p:cNvPr id="4" name="Rectangle 3">
              <a:extLst>
                <a:ext uri="{FF2B5EF4-FFF2-40B4-BE49-F238E27FC236}">
                  <a16:creationId xmlns:a16="http://schemas.microsoft.com/office/drawing/2014/main" id="{00F9E7DD-CF9A-4894-A7B2-42FB60867AEB}"/>
                </a:ext>
              </a:extLst>
            </p:cNvPr>
            <p:cNvSpPr/>
            <p:nvPr/>
          </p:nvSpPr>
          <p:spPr>
            <a:xfrm>
              <a:off x="6665295" y="3122394"/>
              <a:ext cx="2194560" cy="1170432"/>
            </a:xfrm>
            <a:prstGeom prst="rect">
              <a:avLst/>
            </a:prstGeom>
          </p:spPr>
          <p:txBody>
            <a:bodyPr wrap="square">
              <a:spAutoFit/>
            </a:bodyPr>
            <a:lstStyle/>
            <a:p>
              <a:pPr defTabSz="448193">
                <a:lnSpc>
                  <a:spcPct val="90000"/>
                </a:lnSpc>
                <a:spcAft>
                  <a:spcPts val="588"/>
                </a:spcAft>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Stateless</a:t>
              </a:r>
            </a:p>
            <a:p>
              <a:pPr defTabSz="448193">
                <a:lnSpc>
                  <a:spcPct val="90000"/>
                </a:lnSpc>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Functions don’t hold any persistent state and don’t rely on the state of any other processes</a:t>
              </a:r>
            </a:p>
          </p:txBody>
        </p:sp>
        <p:sp>
          <p:nvSpPr>
            <p:cNvPr id="16" name="IoT" title="Icon of five circles that all connect to a center circle">
              <a:extLst>
                <a:ext uri="{FF2B5EF4-FFF2-40B4-BE49-F238E27FC236}">
                  <a16:creationId xmlns:a16="http://schemas.microsoft.com/office/drawing/2014/main" id="{425DE283-85FC-43C7-8CCE-AB12ED0BAB76}"/>
                </a:ext>
              </a:extLst>
            </p:cNvPr>
            <p:cNvSpPr>
              <a:spLocks noChangeAspect="1" noEditPoints="1"/>
            </p:cNvSpPr>
            <p:nvPr/>
          </p:nvSpPr>
          <p:spPr bwMode="auto">
            <a:xfrm>
              <a:off x="7504670" y="2298427"/>
              <a:ext cx="515810" cy="51663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448193">
                <a:defRPr/>
              </a:pPr>
              <a:endParaRPr lang="en-US" sz="1765">
                <a:solidFill>
                  <a:srgbClr val="505050"/>
                </a:solidFill>
                <a:latin typeface="Segoe UI"/>
              </a:endParaRPr>
            </a:p>
          </p:txBody>
        </p:sp>
      </p:grpSp>
      <p:cxnSp>
        <p:nvCxnSpPr>
          <p:cNvPr id="18" name="Straight Connector 17">
            <a:extLst>
              <a:ext uri="{FF2B5EF4-FFF2-40B4-BE49-F238E27FC236}">
                <a16:creationId xmlns:a16="http://schemas.microsoft.com/office/drawing/2014/main" id="{73467155-90ED-41E5-9B1D-DAEAD10B2140}"/>
              </a:ext>
            </a:extLst>
          </p:cNvPr>
          <p:cNvCxnSpPr>
            <a:cxnSpLocks/>
          </p:cNvCxnSpPr>
          <p:nvPr/>
        </p:nvCxnSpPr>
        <p:spPr>
          <a:xfrm>
            <a:off x="6081109" y="3297775"/>
            <a:ext cx="0" cy="179285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DA3EDF-2913-4680-8E05-6150EF3AF25E}"/>
              </a:ext>
            </a:extLst>
          </p:cNvPr>
          <p:cNvCxnSpPr>
            <a:cxnSpLocks/>
          </p:cNvCxnSpPr>
          <p:nvPr/>
        </p:nvCxnSpPr>
        <p:spPr>
          <a:xfrm>
            <a:off x="9062239" y="3297775"/>
            <a:ext cx="0" cy="179285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003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4A8CDDCC-A8C1-4ECF-A82E-55461E826DC2}"/>
              </a:ext>
            </a:extLst>
          </p:cNvPr>
          <p:cNvGrpSpPr/>
          <p:nvPr/>
        </p:nvGrpSpPr>
        <p:grpSpPr>
          <a:xfrm>
            <a:off x="6327877" y="4261794"/>
            <a:ext cx="5603125" cy="806782"/>
            <a:chOff x="470263" y="3064901"/>
            <a:chExt cx="5715479" cy="822960"/>
          </a:xfrm>
        </p:grpSpPr>
        <p:sp>
          <p:nvSpPr>
            <p:cNvPr id="80" name="TextBox 79">
              <a:extLst>
                <a:ext uri="{FF2B5EF4-FFF2-40B4-BE49-F238E27FC236}">
                  <a16:creationId xmlns:a16="http://schemas.microsoft.com/office/drawing/2014/main" id="{32572E4D-7C96-4877-A841-E6522E975EE7}"/>
                </a:ext>
              </a:extLst>
            </p:cNvPr>
            <p:cNvSpPr txBox="1"/>
            <p:nvPr/>
          </p:nvSpPr>
          <p:spPr>
            <a:xfrm>
              <a:off x="1888062" y="3068577"/>
              <a:ext cx="4297680" cy="815608"/>
            </a:xfrm>
            <a:prstGeom prst="rect">
              <a:avLst/>
            </a:prstGeom>
            <a:noFill/>
          </p:spPr>
          <p:txBody>
            <a:bodyPr wrap="square" rtlCol="0">
              <a:spAutoFit/>
            </a:bodyPr>
            <a:lstStyle/>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Integrate with Azure Application Insights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Get near real-time details about function apps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See metrics around failures, executions, etc.</a:t>
              </a:r>
            </a:p>
          </p:txBody>
        </p:sp>
        <p:cxnSp>
          <p:nvCxnSpPr>
            <p:cNvPr id="81" name="Straight Connector 80">
              <a:extLst>
                <a:ext uri="{FF2B5EF4-FFF2-40B4-BE49-F238E27FC236}">
                  <a16:creationId xmlns:a16="http://schemas.microsoft.com/office/drawing/2014/main" id="{B912231B-EE6C-47D5-A739-2DC2B506C764}"/>
                </a:ext>
              </a:extLst>
            </p:cNvPr>
            <p:cNvCxnSpPr/>
            <p:nvPr/>
          </p:nvCxnSpPr>
          <p:spPr>
            <a:xfrm>
              <a:off x="1749781" y="306490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D5CE8E3-9BD1-4D86-B323-690FD8336BD6}"/>
                </a:ext>
              </a:extLst>
            </p:cNvPr>
            <p:cNvSpPr txBox="1"/>
            <p:nvPr/>
          </p:nvSpPr>
          <p:spPr>
            <a:xfrm>
              <a:off x="470263" y="3508608"/>
              <a:ext cx="1256338" cy="338554"/>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Monitoring</a:t>
              </a:r>
            </a:p>
          </p:txBody>
        </p:sp>
        <p:sp>
          <p:nvSpPr>
            <p:cNvPr id="83" name="Freeform 115">
              <a:extLst>
                <a:ext uri="{FF2B5EF4-FFF2-40B4-BE49-F238E27FC236}">
                  <a16:creationId xmlns:a16="http://schemas.microsoft.com/office/drawing/2014/main" id="{325BFB27-D3C9-43E7-95FE-86E888C06CB9}"/>
                </a:ext>
              </a:extLst>
            </p:cNvPr>
            <p:cNvSpPr>
              <a:spLocks noChangeAspect="1" noEditPoints="1"/>
            </p:cNvSpPr>
            <p:nvPr/>
          </p:nvSpPr>
          <p:spPr bwMode="black">
            <a:xfrm>
              <a:off x="921538" y="3123888"/>
              <a:ext cx="353789" cy="34747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0078D7"/>
            </a:solidFill>
            <a:ln>
              <a:noFill/>
            </a:ln>
          </p:spPr>
          <p:txBody>
            <a:bodyPr vert="horz" wrap="square" lIns="68578" tIns="34288" rIns="68578" bIns="34288" numCol="1" anchor="t" anchorCtr="0" compatLnSpc="1">
              <a:prstTxWarp prst="textNoShape">
                <a:avLst/>
              </a:prstTxWarp>
            </a:bodyPr>
            <a:lstStyle/>
            <a:p>
              <a:pPr defTabSz="448193">
                <a:defRPr/>
              </a:pPr>
              <a:endParaRPr lang="en-US" sz="1323">
                <a:solidFill>
                  <a:srgbClr val="000000"/>
                </a:solidFill>
                <a:latin typeface="Segoe UI"/>
              </a:endParaRPr>
            </a:p>
          </p:txBody>
        </p:sp>
      </p:grpSp>
      <p:grpSp>
        <p:nvGrpSpPr>
          <p:cNvPr id="6" name="Group 5">
            <a:extLst>
              <a:ext uri="{FF2B5EF4-FFF2-40B4-BE49-F238E27FC236}">
                <a16:creationId xmlns:a16="http://schemas.microsoft.com/office/drawing/2014/main" id="{E5063EC8-AD46-40F5-86D5-F2FED980E874}"/>
              </a:ext>
            </a:extLst>
          </p:cNvPr>
          <p:cNvGrpSpPr/>
          <p:nvPr/>
        </p:nvGrpSpPr>
        <p:grpSpPr>
          <a:xfrm>
            <a:off x="461019" y="4261794"/>
            <a:ext cx="5603125" cy="806844"/>
            <a:chOff x="470263" y="5634535"/>
            <a:chExt cx="5715479" cy="823023"/>
          </a:xfrm>
        </p:grpSpPr>
        <p:sp>
          <p:nvSpPr>
            <p:cNvPr id="88" name="TextBox 87">
              <a:extLst>
                <a:ext uri="{FF2B5EF4-FFF2-40B4-BE49-F238E27FC236}">
                  <a16:creationId xmlns:a16="http://schemas.microsoft.com/office/drawing/2014/main" id="{87E322A9-D253-46C2-9536-C59F3BF61317}"/>
                </a:ext>
              </a:extLst>
            </p:cNvPr>
            <p:cNvSpPr txBox="1"/>
            <p:nvPr/>
          </p:nvSpPr>
          <p:spPr>
            <a:xfrm>
              <a:off x="1888062" y="5641950"/>
              <a:ext cx="4297680" cy="815608"/>
            </a:xfrm>
            <a:prstGeom prst="rect">
              <a:avLst/>
            </a:prstGeom>
            <a:noFill/>
          </p:spPr>
          <p:txBody>
            <a:bodyPr wrap="square" rtlCol="0">
              <a:spAutoFit/>
            </a:bodyPr>
            <a:lstStyle/>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Save time with built-in DevOps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Deploy functions using App Service for CI</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Leverage Microsoft, partner services for CD</a:t>
              </a:r>
            </a:p>
          </p:txBody>
        </p:sp>
        <p:grpSp>
          <p:nvGrpSpPr>
            <p:cNvPr id="95" name="Group 94">
              <a:extLst>
                <a:ext uri="{FF2B5EF4-FFF2-40B4-BE49-F238E27FC236}">
                  <a16:creationId xmlns:a16="http://schemas.microsoft.com/office/drawing/2014/main" id="{C1CC2DB9-C879-4B40-B201-E7BE7996B155}"/>
                </a:ext>
              </a:extLst>
            </p:cNvPr>
            <p:cNvGrpSpPr/>
            <p:nvPr/>
          </p:nvGrpSpPr>
          <p:grpSpPr>
            <a:xfrm>
              <a:off x="470263" y="5634535"/>
              <a:ext cx="1279518" cy="822960"/>
              <a:chOff x="6317586" y="4336711"/>
              <a:chExt cx="1279518" cy="822960"/>
            </a:xfrm>
          </p:grpSpPr>
          <p:cxnSp>
            <p:nvCxnSpPr>
              <p:cNvPr id="89" name="Straight Connector 88">
                <a:extLst>
                  <a:ext uri="{FF2B5EF4-FFF2-40B4-BE49-F238E27FC236}">
                    <a16:creationId xmlns:a16="http://schemas.microsoft.com/office/drawing/2014/main" id="{789C68BB-0DCE-403F-B7AC-A0537AD43A8B}"/>
                  </a:ext>
                </a:extLst>
              </p:cNvPr>
              <p:cNvCxnSpPr/>
              <p:nvPr/>
            </p:nvCxnSpPr>
            <p:spPr>
              <a:xfrm>
                <a:off x="7597104" y="433671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7A8363D-D790-459A-9EE7-BF9BE4056E39}"/>
                  </a:ext>
                </a:extLst>
              </p:cNvPr>
              <p:cNvSpPr txBox="1"/>
              <p:nvPr/>
            </p:nvSpPr>
            <p:spPr>
              <a:xfrm>
                <a:off x="6317586" y="4780418"/>
                <a:ext cx="1256338" cy="338554"/>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CI/CD</a:t>
                </a:r>
              </a:p>
            </p:txBody>
          </p:sp>
          <p:pic>
            <p:nvPicPr>
              <p:cNvPr id="94" name="Picture 93">
                <a:extLst>
                  <a:ext uri="{FF2B5EF4-FFF2-40B4-BE49-F238E27FC236}">
                    <a16:creationId xmlns:a16="http://schemas.microsoft.com/office/drawing/2014/main" id="{EE224652-0EDA-4F78-A20D-BB5E243FB1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2875" y="4536019"/>
                <a:ext cx="365760" cy="207151"/>
              </a:xfrm>
              <a:prstGeom prst="rect">
                <a:avLst/>
              </a:prstGeom>
            </p:spPr>
          </p:pic>
        </p:grpSp>
      </p:grpSp>
      <p:sp>
        <p:nvSpPr>
          <p:cNvPr id="33" name="TextBox 32">
            <a:extLst>
              <a:ext uri="{FF2B5EF4-FFF2-40B4-BE49-F238E27FC236}">
                <a16:creationId xmlns:a16="http://schemas.microsoft.com/office/drawing/2014/main" id="{430060D4-85B9-46C1-86D4-D7C30D901E3A}"/>
              </a:ext>
            </a:extLst>
          </p:cNvPr>
          <p:cNvSpPr txBox="1"/>
          <p:nvPr/>
        </p:nvSpPr>
        <p:spPr>
          <a:xfrm>
            <a:off x="1850947" y="1979052"/>
            <a:ext cx="4213197" cy="799575"/>
          </a:xfrm>
          <a:prstGeom prst="rect">
            <a:avLst/>
          </a:prstGeom>
          <a:noFill/>
        </p:spPr>
        <p:txBody>
          <a:bodyPr wrap="square" rtlCol="0">
            <a:spAutoFit/>
          </a:bodyPr>
          <a:lstStyle/>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Use triggers to define how functions are invoked</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Avoid hardcoding with preconfigured JSON files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Build serverless APIs using HTTP triggers</a:t>
            </a:r>
          </a:p>
        </p:txBody>
      </p:sp>
      <p:cxnSp>
        <p:nvCxnSpPr>
          <p:cNvPr id="34" name="Straight Connector 33">
            <a:extLst>
              <a:ext uri="{FF2B5EF4-FFF2-40B4-BE49-F238E27FC236}">
                <a16:creationId xmlns:a16="http://schemas.microsoft.com/office/drawing/2014/main" id="{D02F8D0B-D5EB-4EB6-B74F-5C7D1A367B88}"/>
              </a:ext>
            </a:extLst>
          </p:cNvPr>
          <p:cNvCxnSpPr/>
          <p:nvPr/>
        </p:nvCxnSpPr>
        <p:spPr>
          <a:xfrm>
            <a:off x="1715384" y="1975449"/>
            <a:ext cx="0" cy="806782"/>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F79A6CA8-3FEF-486B-9942-C8EED47807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6064" y="2015348"/>
            <a:ext cx="327841" cy="358570"/>
          </a:xfrm>
          <a:prstGeom prst="rect">
            <a:avLst/>
          </a:prstGeom>
        </p:spPr>
      </p:pic>
      <p:sp>
        <p:nvSpPr>
          <p:cNvPr id="38" name="TextBox 37">
            <a:extLst>
              <a:ext uri="{FF2B5EF4-FFF2-40B4-BE49-F238E27FC236}">
                <a16:creationId xmlns:a16="http://schemas.microsoft.com/office/drawing/2014/main" id="{BCBA54EB-AF5B-43E9-8760-D160707187F1}"/>
              </a:ext>
            </a:extLst>
          </p:cNvPr>
          <p:cNvSpPr txBox="1"/>
          <p:nvPr/>
        </p:nvSpPr>
        <p:spPr>
          <a:xfrm>
            <a:off x="527308" y="2410433"/>
            <a:ext cx="1165352" cy="331899"/>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Triggers</a:t>
            </a:r>
          </a:p>
        </p:txBody>
      </p:sp>
      <p:sp>
        <p:nvSpPr>
          <p:cNvPr id="41" name="TextBox 40">
            <a:extLst>
              <a:ext uri="{FF2B5EF4-FFF2-40B4-BE49-F238E27FC236}">
                <a16:creationId xmlns:a16="http://schemas.microsoft.com/office/drawing/2014/main" id="{BA9FCC21-7484-407B-9C59-D6A22D412E06}"/>
              </a:ext>
            </a:extLst>
          </p:cNvPr>
          <p:cNvSpPr txBox="1"/>
          <p:nvPr/>
        </p:nvSpPr>
        <p:spPr>
          <a:xfrm>
            <a:off x="7717804" y="1979052"/>
            <a:ext cx="4213197" cy="799575"/>
          </a:xfrm>
          <a:prstGeom prst="rect">
            <a:avLst/>
          </a:prstGeom>
          <a:noFill/>
        </p:spPr>
        <p:txBody>
          <a:bodyPr wrap="square" rtlCol="0">
            <a:spAutoFit/>
          </a:bodyPr>
          <a:lstStyle/>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Connect to data with input and output bindings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Bind to Azure solutions and third-party services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Use HTTP bindings in tandem with HTTP triggers</a:t>
            </a:r>
          </a:p>
        </p:txBody>
      </p:sp>
      <p:sp>
        <p:nvSpPr>
          <p:cNvPr id="49" name="Freeform 72">
            <a:extLst>
              <a:ext uri="{FF2B5EF4-FFF2-40B4-BE49-F238E27FC236}">
                <a16:creationId xmlns:a16="http://schemas.microsoft.com/office/drawing/2014/main" id="{A4F8F54D-3B07-47C1-B6F6-799B89452D75}"/>
              </a:ext>
            </a:extLst>
          </p:cNvPr>
          <p:cNvSpPr>
            <a:spLocks noChangeAspect="1"/>
          </p:cNvSpPr>
          <p:nvPr/>
        </p:nvSpPr>
        <p:spPr bwMode="black">
          <a:xfrm>
            <a:off x="6807232" y="2033276"/>
            <a:ext cx="339221" cy="340641"/>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ACAFBC05-9884-4606-A674-872A0C8ED183}"/>
              </a:ext>
            </a:extLst>
          </p:cNvPr>
          <p:cNvSpPr txBox="1"/>
          <p:nvPr/>
        </p:nvSpPr>
        <p:spPr>
          <a:xfrm>
            <a:off x="6394165" y="2410433"/>
            <a:ext cx="1165352" cy="331899"/>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Bindings</a:t>
            </a:r>
          </a:p>
        </p:txBody>
      </p:sp>
      <p:grpSp>
        <p:nvGrpSpPr>
          <p:cNvPr id="51" name="Group 50">
            <a:extLst>
              <a:ext uri="{FF2B5EF4-FFF2-40B4-BE49-F238E27FC236}">
                <a16:creationId xmlns:a16="http://schemas.microsoft.com/office/drawing/2014/main" id="{C8FE3064-F443-4675-84BF-B0FD2B95E66B}"/>
              </a:ext>
            </a:extLst>
          </p:cNvPr>
          <p:cNvGrpSpPr/>
          <p:nvPr/>
        </p:nvGrpSpPr>
        <p:grpSpPr>
          <a:xfrm>
            <a:off x="461019" y="3098476"/>
            <a:ext cx="5603125" cy="806844"/>
            <a:chOff x="6452056" y="4339942"/>
            <a:chExt cx="5715479" cy="823023"/>
          </a:xfrm>
        </p:grpSpPr>
        <p:sp>
          <p:nvSpPr>
            <p:cNvPr id="52" name="TextBox 51">
              <a:extLst>
                <a:ext uri="{FF2B5EF4-FFF2-40B4-BE49-F238E27FC236}">
                  <a16:creationId xmlns:a16="http://schemas.microsoft.com/office/drawing/2014/main" id="{CC1BFAEC-E48D-42AA-9847-911871F79954}"/>
                </a:ext>
              </a:extLst>
            </p:cNvPr>
            <p:cNvSpPr txBox="1"/>
            <p:nvPr/>
          </p:nvSpPr>
          <p:spPr>
            <a:xfrm>
              <a:off x="7869855" y="4347357"/>
              <a:ext cx="4297680" cy="815608"/>
            </a:xfrm>
            <a:prstGeom prst="rect">
              <a:avLst/>
            </a:prstGeom>
            <a:noFill/>
          </p:spPr>
          <p:txBody>
            <a:bodyPr wrap="square" rtlCol="0">
              <a:spAutoFit/>
            </a:bodyPr>
            <a:lstStyle/>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Define one API surface for multiple function apps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Create endpoints as reverse proxies to other APIs</a:t>
              </a:r>
            </a:p>
            <a:p>
              <a:pPr defTabSz="448193">
                <a:spcAft>
                  <a:spcPts val="294"/>
                </a:spcAft>
                <a:defRPr/>
              </a:pPr>
              <a:r>
                <a:rPr lang="en-US" sz="1372">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Condition proxies to use variables</a:t>
              </a:r>
            </a:p>
          </p:txBody>
        </p:sp>
        <p:cxnSp>
          <p:nvCxnSpPr>
            <p:cNvPr id="53" name="Straight Connector 52">
              <a:extLst>
                <a:ext uri="{FF2B5EF4-FFF2-40B4-BE49-F238E27FC236}">
                  <a16:creationId xmlns:a16="http://schemas.microsoft.com/office/drawing/2014/main" id="{3F309675-342A-448A-ADDB-18D29832693B}"/>
                </a:ext>
              </a:extLst>
            </p:cNvPr>
            <p:cNvCxnSpPr/>
            <p:nvPr/>
          </p:nvCxnSpPr>
          <p:spPr>
            <a:xfrm>
              <a:off x="7731574" y="433994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69BB49F-01BA-435C-939E-600C472DF7B3}"/>
                </a:ext>
              </a:extLst>
            </p:cNvPr>
            <p:cNvSpPr txBox="1"/>
            <p:nvPr/>
          </p:nvSpPr>
          <p:spPr>
            <a:xfrm>
              <a:off x="6452056" y="4783649"/>
              <a:ext cx="1256338" cy="338554"/>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Proxies</a:t>
              </a:r>
            </a:p>
          </p:txBody>
        </p:sp>
        <p:grpSp>
          <p:nvGrpSpPr>
            <p:cNvPr id="55" name="Group 54">
              <a:extLst>
                <a:ext uri="{FF2B5EF4-FFF2-40B4-BE49-F238E27FC236}">
                  <a16:creationId xmlns:a16="http://schemas.microsoft.com/office/drawing/2014/main" id="{092D0549-EEF9-498D-90F5-C747A1FF80AF}"/>
                </a:ext>
              </a:extLst>
            </p:cNvPr>
            <p:cNvGrpSpPr/>
            <p:nvPr/>
          </p:nvGrpSpPr>
          <p:grpSpPr>
            <a:xfrm>
              <a:off x="6855011" y="4607368"/>
              <a:ext cx="450429" cy="139033"/>
              <a:chOff x="10615579" y="5538993"/>
              <a:chExt cx="594360" cy="183460"/>
            </a:xfrm>
            <a:solidFill>
              <a:srgbClr val="0078D7"/>
            </a:solidFill>
          </p:grpSpPr>
          <p:sp>
            <p:nvSpPr>
              <p:cNvPr id="56" name="Freeform 131">
                <a:extLst>
                  <a:ext uri="{FF2B5EF4-FFF2-40B4-BE49-F238E27FC236}">
                    <a16:creationId xmlns:a16="http://schemas.microsoft.com/office/drawing/2014/main" id="{818ACE19-4F50-4DA1-A4FF-433488B1B3C7}"/>
                  </a:ext>
                </a:extLst>
              </p:cNvPr>
              <p:cNvSpPr>
                <a:spLocks/>
              </p:cNvSpPr>
              <p:nvPr/>
            </p:nvSpPr>
            <p:spPr bwMode="black">
              <a:xfrm>
                <a:off x="10942508" y="5542123"/>
                <a:ext cx="267431" cy="171562"/>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grpFill/>
              <a:ln>
                <a:noFill/>
              </a:ln>
            </p:spPr>
            <p:txBody>
              <a:bodyPr vert="horz" wrap="square" lIns="80687" tIns="40344" rIns="80687" bIns="40344" numCol="1" anchor="t" anchorCtr="0" compatLnSpc="1">
                <a:prstTxWarp prst="textNoShape">
                  <a:avLst/>
                </a:prstTxWarp>
              </a:bodyPr>
              <a:lstStyle/>
              <a:p>
                <a:pPr defTabSz="448193">
                  <a:defRPr/>
                </a:pPr>
                <a:endParaRPr lang="en-US" sz="1568">
                  <a:solidFill>
                    <a:srgbClr val="505050"/>
                  </a:solidFill>
                  <a:latin typeface="Segoe Pro" pitchFamily="34" charset="0"/>
                </a:endParaRPr>
              </a:p>
            </p:txBody>
          </p:sp>
          <p:sp>
            <p:nvSpPr>
              <p:cNvPr id="57" name="Freeform 132">
                <a:extLst>
                  <a:ext uri="{FF2B5EF4-FFF2-40B4-BE49-F238E27FC236}">
                    <a16:creationId xmlns:a16="http://schemas.microsoft.com/office/drawing/2014/main" id="{CE0E520A-A362-4978-9822-AA0BD2747ED8}"/>
                  </a:ext>
                </a:extLst>
              </p:cNvPr>
              <p:cNvSpPr>
                <a:spLocks/>
              </p:cNvSpPr>
              <p:nvPr/>
            </p:nvSpPr>
            <p:spPr bwMode="black">
              <a:xfrm>
                <a:off x="10615579" y="5538993"/>
                <a:ext cx="274947" cy="183460"/>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noFill/>
              </a:ln>
            </p:spPr>
            <p:txBody>
              <a:bodyPr vert="horz" wrap="square" lIns="80687" tIns="40344" rIns="80687" bIns="40344" numCol="1" anchor="t" anchorCtr="0" compatLnSpc="1">
                <a:prstTxWarp prst="textNoShape">
                  <a:avLst/>
                </a:prstTxWarp>
              </a:bodyPr>
              <a:lstStyle/>
              <a:p>
                <a:pPr defTabSz="448193">
                  <a:defRPr/>
                </a:pPr>
                <a:endParaRPr lang="en-US" sz="1568">
                  <a:solidFill>
                    <a:srgbClr val="505050"/>
                  </a:solidFill>
                  <a:latin typeface="Segoe Pro" pitchFamily="34" charset="0"/>
                </a:endParaRPr>
              </a:p>
            </p:txBody>
          </p:sp>
        </p:grpSp>
      </p:grpSp>
      <p:cxnSp>
        <p:nvCxnSpPr>
          <p:cNvPr id="58" name="Straight Connector 57">
            <a:extLst>
              <a:ext uri="{FF2B5EF4-FFF2-40B4-BE49-F238E27FC236}">
                <a16:creationId xmlns:a16="http://schemas.microsoft.com/office/drawing/2014/main" id="{636F74E4-5BE8-4754-8957-2CBD4507F418}"/>
              </a:ext>
            </a:extLst>
          </p:cNvPr>
          <p:cNvCxnSpPr/>
          <p:nvPr/>
        </p:nvCxnSpPr>
        <p:spPr>
          <a:xfrm>
            <a:off x="7582242" y="1975449"/>
            <a:ext cx="0" cy="806782"/>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3544F4FC-9644-488F-863B-54F9C7BCB365}"/>
              </a:ext>
            </a:extLst>
          </p:cNvPr>
          <p:cNvGrpSpPr/>
          <p:nvPr/>
        </p:nvGrpSpPr>
        <p:grpSpPr>
          <a:xfrm>
            <a:off x="6344951" y="3044389"/>
            <a:ext cx="5586050" cy="905112"/>
            <a:chOff x="487680" y="4287472"/>
            <a:chExt cx="5698062" cy="923261"/>
          </a:xfrm>
        </p:grpSpPr>
        <p:cxnSp>
          <p:nvCxnSpPr>
            <p:cNvPr id="37" name="Straight Connector 36">
              <a:extLst>
                <a:ext uri="{FF2B5EF4-FFF2-40B4-BE49-F238E27FC236}">
                  <a16:creationId xmlns:a16="http://schemas.microsoft.com/office/drawing/2014/main" id="{43BB06FE-630C-47C5-B9EF-2A70590AA7A0}"/>
                </a:ext>
              </a:extLst>
            </p:cNvPr>
            <p:cNvCxnSpPr/>
            <p:nvPr/>
          </p:nvCxnSpPr>
          <p:spPr>
            <a:xfrm>
              <a:off x="1749781" y="433762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6F7379-01A8-491A-809A-DA0A9CBAC86D}"/>
                </a:ext>
              </a:extLst>
            </p:cNvPr>
            <p:cNvGrpSpPr/>
            <p:nvPr/>
          </p:nvGrpSpPr>
          <p:grpSpPr>
            <a:xfrm>
              <a:off x="487680" y="4287472"/>
              <a:ext cx="5698062" cy="923261"/>
              <a:chOff x="487680" y="4287472"/>
              <a:chExt cx="5698062" cy="923261"/>
            </a:xfrm>
          </p:grpSpPr>
          <p:sp>
            <p:nvSpPr>
              <p:cNvPr id="40" name="TextBox 39">
                <a:extLst>
                  <a:ext uri="{FF2B5EF4-FFF2-40B4-BE49-F238E27FC236}">
                    <a16:creationId xmlns:a16="http://schemas.microsoft.com/office/drawing/2014/main" id="{7141E27D-64FE-4EBF-8E9E-E410D31F9AA9}"/>
                  </a:ext>
                </a:extLst>
              </p:cNvPr>
              <p:cNvSpPr txBox="1"/>
              <p:nvPr/>
            </p:nvSpPr>
            <p:spPr>
              <a:xfrm>
                <a:off x="1888062" y="4360534"/>
                <a:ext cx="4297680" cy="779572"/>
              </a:xfrm>
              <a:prstGeom prst="rect">
                <a:avLst/>
              </a:prstGeom>
              <a:noFill/>
            </p:spPr>
            <p:txBody>
              <a:bodyPr wrap="square" rtlCol="0">
                <a:spAutoFit/>
              </a:bodyPr>
              <a:lstStyle>
                <a:defPPr>
                  <a:defRPr lang="en-US"/>
                </a:defPPr>
                <a:lvl1pPr>
                  <a:spcAft>
                    <a:spcPts val="300"/>
                  </a:spcAft>
                  <a:defRPr sz="14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defTabSz="448193">
                  <a:spcAft>
                    <a:spcPts val="294"/>
                  </a:spcAft>
                  <a:defRPr/>
                </a:pPr>
                <a:r>
                  <a:rPr lang="en-US" sz="1372">
                    <a:gradFill>
                      <a:gsLst>
                        <a:gs pos="1250">
                          <a:srgbClr val="505050"/>
                        </a:gs>
                        <a:gs pos="100000">
                          <a:srgbClr val="505050"/>
                        </a:gs>
                      </a:gsLst>
                      <a:lin ang="5400000" scaled="0"/>
                    </a:gradFill>
                  </a:rPr>
                  <a:t>Debug C# and JavaScript functions locally</a:t>
                </a:r>
              </a:p>
              <a:p>
                <a:pPr defTabSz="448193">
                  <a:spcAft>
                    <a:spcPts val="294"/>
                  </a:spcAft>
                  <a:defRPr/>
                </a:pPr>
                <a:r>
                  <a:rPr lang="en-US" sz="1372">
                    <a:gradFill>
                      <a:gsLst>
                        <a:gs pos="1250">
                          <a:srgbClr val="505050"/>
                        </a:gs>
                        <a:gs pos="100000">
                          <a:srgbClr val="505050"/>
                        </a:gs>
                      </a:gsLst>
                      <a:lin ang="5400000" scaled="0"/>
                    </a:gradFill>
                  </a:rPr>
                  <a:t>Use debugging tools in Azure portal, VS, and VS Code</a:t>
                </a:r>
              </a:p>
            </p:txBody>
          </p:sp>
          <p:grpSp>
            <p:nvGrpSpPr>
              <p:cNvPr id="43" name="Group 42">
                <a:extLst>
                  <a:ext uri="{FF2B5EF4-FFF2-40B4-BE49-F238E27FC236}">
                    <a16:creationId xmlns:a16="http://schemas.microsoft.com/office/drawing/2014/main" id="{8E4B45DE-B3E3-469C-BE9F-56CB4A2DAF20}"/>
                  </a:ext>
                </a:extLst>
              </p:cNvPr>
              <p:cNvGrpSpPr/>
              <p:nvPr/>
            </p:nvGrpSpPr>
            <p:grpSpPr>
              <a:xfrm>
                <a:off x="487680" y="4287472"/>
                <a:ext cx="1238921" cy="923261"/>
                <a:chOff x="487680" y="4395346"/>
                <a:chExt cx="1238921" cy="923261"/>
              </a:xfrm>
            </p:grpSpPr>
            <p:sp>
              <p:nvSpPr>
                <p:cNvPr id="44" name="TextBox 43">
                  <a:extLst>
                    <a:ext uri="{FF2B5EF4-FFF2-40B4-BE49-F238E27FC236}">
                      <a16:creationId xmlns:a16="http://schemas.microsoft.com/office/drawing/2014/main" id="{577CD68C-DAD2-41B6-89C2-42520F7F6CF4}"/>
                    </a:ext>
                  </a:extLst>
                </p:cNvPr>
                <p:cNvSpPr txBox="1"/>
                <p:nvPr/>
              </p:nvSpPr>
              <p:spPr>
                <a:xfrm>
                  <a:off x="487680" y="4832320"/>
                  <a:ext cx="1238921" cy="486287"/>
                </a:xfrm>
                <a:prstGeom prst="rect">
                  <a:avLst/>
                </a:prstGeom>
                <a:noFill/>
              </p:spPr>
              <p:txBody>
                <a:bodyPr wrap="square" rtlCol="0">
                  <a:spAutoFit/>
                </a:bodyPr>
                <a:lstStyle/>
                <a:p>
                  <a:pPr algn="ctr" defTabSz="448193">
                    <a:lnSpc>
                      <a:spcPct val="80000"/>
                    </a:lnSpc>
                    <a:defRPr/>
                  </a:pPr>
                  <a:r>
                    <a:rPr lang="en-US" sz="1568">
                      <a:solidFill>
                        <a:srgbClr val="0078D7"/>
                      </a:solidFill>
                      <a:latin typeface="Segoe UI Semibold" panose="020B0702040204020203" pitchFamily="34" charset="0"/>
                      <a:cs typeface="Segoe UI Semibold" panose="020B0702040204020203" pitchFamily="34" charset="0"/>
                    </a:rPr>
                    <a:t>Local debugging</a:t>
                  </a:r>
                </a:p>
              </p:txBody>
            </p:sp>
            <p:pic>
              <p:nvPicPr>
                <p:cNvPr id="46" name="Picture 45">
                  <a:extLst>
                    <a:ext uri="{FF2B5EF4-FFF2-40B4-BE49-F238E27FC236}">
                      <a16:creationId xmlns:a16="http://schemas.microsoft.com/office/drawing/2014/main" id="{130C960B-F275-4EE4-BA58-96FAC67E09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2202" y="4395346"/>
                  <a:ext cx="349877" cy="347472"/>
                </a:xfrm>
                <a:prstGeom prst="rect">
                  <a:avLst/>
                </a:prstGeom>
              </p:spPr>
            </p:pic>
          </p:grpSp>
        </p:grpSp>
      </p:grpSp>
      <p:sp>
        <p:nvSpPr>
          <p:cNvPr id="45" name="Title 2">
            <a:extLst>
              <a:ext uri="{FF2B5EF4-FFF2-40B4-BE49-F238E27FC236}">
                <a16:creationId xmlns:a16="http://schemas.microsoft.com/office/drawing/2014/main" id="{4F684727-6E6D-4E34-8B87-2DDC6DE1206E}"/>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a:defRPr/>
            </a:pPr>
            <a:r>
              <a:rPr lang="en-US" sz="4705" dirty="0">
                <a:solidFill>
                  <a:srgbClr val="505050"/>
                </a:solidFill>
                <a:latin typeface="Segoe UI Light" charset="0"/>
                <a:ea typeface="Segoe UI Light" charset="0"/>
                <a:cs typeface="Segoe UI Light" charset="0"/>
              </a:rPr>
              <a:t>Azure Functions </a:t>
            </a:r>
            <a:r>
              <a:rPr lang="en-US" sz="4705" dirty="0">
                <a:solidFill>
                  <a:srgbClr val="0072C6"/>
                </a:solidFill>
                <a:latin typeface="Segoe UI Semibold" panose="020B0702040204020203" pitchFamily="34" charset="0"/>
                <a:ea typeface="Segoe UI Light" charset="0"/>
                <a:cs typeface="Segoe UI Light" charset="0"/>
              </a:rPr>
              <a:t>Boost Developer Efficiency</a:t>
            </a:r>
            <a:endParaRPr lang="en-US" sz="4705"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spTree>
    <p:extLst>
      <p:ext uri="{BB962C8B-B14F-4D97-AF65-F5344CB8AC3E}">
        <p14:creationId xmlns:p14="http://schemas.microsoft.com/office/powerpoint/2010/main" val="1858364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4F684727-6E6D-4E34-8B87-2DDC6DE1206E}"/>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a:defRPr/>
            </a:pPr>
            <a:r>
              <a:rPr lang="en-US" sz="4705" dirty="0">
                <a:solidFill>
                  <a:srgbClr val="505050"/>
                </a:solidFill>
                <a:latin typeface="Segoe UI Light" charset="0"/>
                <a:ea typeface="Segoe UI Light" charset="0"/>
                <a:cs typeface="Segoe UI Light" charset="0"/>
              </a:rPr>
              <a:t>Azure Functions </a:t>
            </a:r>
            <a:r>
              <a:rPr lang="en-US" sz="4705" dirty="0">
                <a:solidFill>
                  <a:srgbClr val="0072C6"/>
                </a:solidFill>
                <a:latin typeface="Segoe UI Semibold" panose="020B0702040204020203" pitchFamily="34" charset="0"/>
                <a:ea typeface="Segoe UI Light" charset="0"/>
                <a:cs typeface="Segoe UI Light" charset="0"/>
              </a:rPr>
              <a:t>Increase Flexibility</a:t>
            </a:r>
            <a:endParaRPr lang="en-US" sz="4705"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grpSp>
        <p:nvGrpSpPr>
          <p:cNvPr id="42" name="Group 41">
            <a:extLst>
              <a:ext uri="{FF2B5EF4-FFF2-40B4-BE49-F238E27FC236}">
                <a16:creationId xmlns:a16="http://schemas.microsoft.com/office/drawing/2014/main" id="{93B037B5-EF25-4CEC-822D-5C7D31CB723D}"/>
              </a:ext>
            </a:extLst>
          </p:cNvPr>
          <p:cNvGrpSpPr/>
          <p:nvPr/>
        </p:nvGrpSpPr>
        <p:grpSpPr>
          <a:xfrm>
            <a:off x="358937" y="2138264"/>
            <a:ext cx="5109255" cy="914637"/>
            <a:chOff x="487680" y="2974709"/>
            <a:chExt cx="5211706" cy="932977"/>
          </a:xfrm>
        </p:grpSpPr>
        <p:cxnSp>
          <p:nvCxnSpPr>
            <p:cNvPr id="47" name="Straight Connector 46">
              <a:extLst>
                <a:ext uri="{FF2B5EF4-FFF2-40B4-BE49-F238E27FC236}">
                  <a16:creationId xmlns:a16="http://schemas.microsoft.com/office/drawing/2014/main" id="{5AB10563-5A50-4AC5-8E86-71EB9B4C4DCA}"/>
                </a:ext>
              </a:extLst>
            </p:cNvPr>
            <p:cNvCxnSpPr/>
            <p:nvPr/>
          </p:nvCxnSpPr>
          <p:spPr>
            <a:xfrm>
              <a:off x="1749781" y="3034575"/>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A91A854-74E1-4377-93CF-1BB69ECA0BBE}"/>
                </a:ext>
              </a:extLst>
            </p:cNvPr>
            <p:cNvSpPr txBox="1"/>
            <p:nvPr/>
          </p:nvSpPr>
          <p:spPr>
            <a:xfrm>
              <a:off x="1888062" y="2974709"/>
              <a:ext cx="3811324" cy="777136"/>
            </a:xfrm>
            <a:prstGeom prst="rect">
              <a:avLst/>
            </a:prstGeom>
            <a:noFill/>
          </p:spPr>
          <p:txBody>
            <a:bodyPr wrap="square" rtlCol="0">
              <a:spAutoFit/>
            </a:bodyPr>
            <a:lstStyle/>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Write code in C#, JavaScript, F#, and Java</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Continuous investment in new, experimental languages</a:t>
              </a:r>
            </a:p>
          </p:txBody>
        </p:sp>
        <p:sp>
          <p:nvSpPr>
            <p:cNvPr id="59" name="TextBox 58">
              <a:extLst>
                <a:ext uri="{FF2B5EF4-FFF2-40B4-BE49-F238E27FC236}">
                  <a16:creationId xmlns:a16="http://schemas.microsoft.com/office/drawing/2014/main" id="{50C9A574-D854-4056-A182-F570B2837389}"/>
                </a:ext>
              </a:extLst>
            </p:cNvPr>
            <p:cNvSpPr txBox="1"/>
            <p:nvPr/>
          </p:nvSpPr>
          <p:spPr>
            <a:xfrm>
              <a:off x="487680" y="3421399"/>
              <a:ext cx="1238921" cy="486287"/>
            </a:xfrm>
            <a:prstGeom prst="rect">
              <a:avLst/>
            </a:prstGeom>
            <a:noFill/>
          </p:spPr>
          <p:txBody>
            <a:bodyPr wrap="square" rtlCol="0">
              <a:spAutoFit/>
            </a:bodyPr>
            <a:lstStyle/>
            <a:p>
              <a:pPr algn="ctr" defTabSz="448193">
                <a:lnSpc>
                  <a:spcPct val="80000"/>
                </a:lnSpc>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Multiple languages</a:t>
              </a:r>
            </a:p>
          </p:txBody>
        </p:sp>
        <p:pic>
          <p:nvPicPr>
            <p:cNvPr id="60" name="Picture 59">
              <a:extLst>
                <a:ext uri="{FF2B5EF4-FFF2-40B4-BE49-F238E27FC236}">
                  <a16:creationId xmlns:a16="http://schemas.microsoft.com/office/drawing/2014/main" id="{2264F2C8-22C6-4EA7-B8B5-EF43E126F0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4900" y="2980369"/>
              <a:ext cx="344481" cy="370578"/>
            </a:xfrm>
            <a:prstGeom prst="rect">
              <a:avLst/>
            </a:prstGeom>
          </p:spPr>
        </p:pic>
      </p:grpSp>
      <p:grpSp>
        <p:nvGrpSpPr>
          <p:cNvPr id="61" name="Group 60">
            <a:extLst>
              <a:ext uri="{FF2B5EF4-FFF2-40B4-BE49-F238E27FC236}">
                <a16:creationId xmlns:a16="http://schemas.microsoft.com/office/drawing/2014/main" id="{064A1431-5BD0-46D0-90CF-3D788A03681E}"/>
              </a:ext>
            </a:extLst>
          </p:cNvPr>
          <p:cNvGrpSpPr/>
          <p:nvPr/>
        </p:nvGrpSpPr>
        <p:grpSpPr>
          <a:xfrm>
            <a:off x="5892459" y="3393285"/>
            <a:ext cx="5402492" cy="937047"/>
            <a:chOff x="487680" y="4254896"/>
            <a:chExt cx="5510823" cy="955837"/>
          </a:xfrm>
        </p:grpSpPr>
        <p:cxnSp>
          <p:nvCxnSpPr>
            <p:cNvPr id="62" name="Straight Connector 61">
              <a:extLst>
                <a:ext uri="{FF2B5EF4-FFF2-40B4-BE49-F238E27FC236}">
                  <a16:creationId xmlns:a16="http://schemas.microsoft.com/office/drawing/2014/main" id="{7369B390-4136-4BE6-BFB6-ADD223BE4017}"/>
                </a:ext>
              </a:extLst>
            </p:cNvPr>
            <p:cNvCxnSpPr/>
            <p:nvPr/>
          </p:nvCxnSpPr>
          <p:spPr>
            <a:xfrm>
              <a:off x="1749781" y="433762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95FC76E-4D97-4A0C-BC3D-2DEAA5907B4F}"/>
                </a:ext>
              </a:extLst>
            </p:cNvPr>
            <p:cNvSpPr txBox="1"/>
            <p:nvPr/>
          </p:nvSpPr>
          <p:spPr>
            <a:xfrm>
              <a:off x="1888062" y="4254896"/>
              <a:ext cx="4110441" cy="779573"/>
            </a:xfrm>
            <a:prstGeom prst="rect">
              <a:avLst/>
            </a:prstGeom>
            <a:noFill/>
          </p:spPr>
          <p:txBody>
            <a:bodyPr wrap="square" rtlCol="0">
              <a:spAutoFit/>
            </a:bodyPr>
            <a:lstStyle/>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Simplify coding for new users with native Azure portal</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Select from popular editors, like VS, VS Code, CLI</a:t>
              </a:r>
            </a:p>
          </p:txBody>
        </p:sp>
        <p:sp>
          <p:nvSpPr>
            <p:cNvPr id="64" name="TextBox 63">
              <a:extLst>
                <a:ext uri="{FF2B5EF4-FFF2-40B4-BE49-F238E27FC236}">
                  <a16:creationId xmlns:a16="http://schemas.microsoft.com/office/drawing/2014/main" id="{2A319CEE-7BB4-4EAB-8925-EC9DE74E8045}"/>
                </a:ext>
              </a:extLst>
            </p:cNvPr>
            <p:cNvSpPr txBox="1"/>
            <p:nvPr/>
          </p:nvSpPr>
          <p:spPr>
            <a:xfrm>
              <a:off x="487680" y="4724446"/>
              <a:ext cx="1238921" cy="486287"/>
            </a:xfrm>
            <a:prstGeom prst="rect">
              <a:avLst/>
            </a:prstGeom>
            <a:noFill/>
          </p:spPr>
          <p:txBody>
            <a:bodyPr wrap="square" rtlCol="0">
              <a:spAutoFit/>
            </a:bodyPr>
            <a:lstStyle/>
            <a:p>
              <a:pPr algn="ctr" defTabSz="448193">
                <a:lnSpc>
                  <a:spcPct val="80000"/>
                </a:lnSpc>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Dev options</a:t>
              </a:r>
            </a:p>
          </p:txBody>
        </p:sp>
        <p:sp>
          <p:nvSpPr>
            <p:cNvPr id="65" name="Freeform 110">
              <a:extLst>
                <a:ext uri="{FF2B5EF4-FFF2-40B4-BE49-F238E27FC236}">
                  <a16:creationId xmlns:a16="http://schemas.microsoft.com/office/drawing/2014/main" id="{C4B79FE6-B95A-4A22-9844-40FE2E206454}"/>
                </a:ext>
              </a:extLst>
            </p:cNvPr>
            <p:cNvSpPr>
              <a:spLocks noChangeAspect="1" noEditPoints="1"/>
            </p:cNvSpPr>
            <p:nvPr/>
          </p:nvSpPr>
          <p:spPr bwMode="black">
            <a:xfrm>
              <a:off x="970760" y="4359814"/>
              <a:ext cx="272760" cy="275130"/>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0078D7"/>
            </a:solidFill>
            <a:ln>
              <a:noFill/>
            </a:ln>
          </p:spPr>
          <p:txBody>
            <a:bodyPr vert="horz" wrap="square" lIns="68578" tIns="34288" rIns="68578" bIns="34288" numCol="1" anchor="t" anchorCtr="0" compatLnSpc="1">
              <a:prstTxWarp prst="textNoShape">
                <a:avLst/>
              </a:prstTxWarp>
            </a:bodyPr>
            <a:lstStyle/>
            <a:p>
              <a:pPr defTabSz="448193">
                <a:defRPr/>
              </a:pPr>
              <a:endParaRPr lang="en-US" sz="1323">
                <a:solidFill>
                  <a:srgbClr val="000000"/>
                </a:solidFill>
                <a:latin typeface="Segoe UI"/>
              </a:endParaRPr>
            </a:p>
          </p:txBody>
        </p:sp>
      </p:grpSp>
      <p:sp>
        <p:nvSpPr>
          <p:cNvPr id="66" name="TextBox 65">
            <a:extLst>
              <a:ext uri="{FF2B5EF4-FFF2-40B4-BE49-F238E27FC236}">
                <a16:creationId xmlns:a16="http://schemas.microsoft.com/office/drawing/2014/main" id="{4318B4FA-CD99-411C-B945-30A7958DD421}"/>
              </a:ext>
            </a:extLst>
          </p:cNvPr>
          <p:cNvSpPr txBox="1"/>
          <p:nvPr/>
        </p:nvSpPr>
        <p:spPr>
          <a:xfrm>
            <a:off x="1731791" y="3511740"/>
            <a:ext cx="3482412" cy="973067"/>
          </a:xfrm>
          <a:prstGeom prst="rect">
            <a:avLst/>
          </a:prstGeom>
          <a:noFill/>
        </p:spPr>
        <p:txBody>
          <a:bodyPr wrap="square" rtlCol="0">
            <a:spAutoFit/>
          </a:bodyPr>
          <a:lstStyle/>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Choose from six consumption plans to run Functions</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Run your first million function executions for free</a:t>
            </a:r>
          </a:p>
        </p:txBody>
      </p:sp>
      <p:grpSp>
        <p:nvGrpSpPr>
          <p:cNvPr id="67" name="Group 66">
            <a:extLst>
              <a:ext uri="{FF2B5EF4-FFF2-40B4-BE49-F238E27FC236}">
                <a16:creationId xmlns:a16="http://schemas.microsoft.com/office/drawing/2014/main" id="{1FEA0E37-A08D-4C19-BCC8-ECA41CB994D9}"/>
              </a:ext>
            </a:extLst>
          </p:cNvPr>
          <p:cNvGrpSpPr/>
          <p:nvPr/>
        </p:nvGrpSpPr>
        <p:grpSpPr>
          <a:xfrm>
            <a:off x="358937" y="3547335"/>
            <a:ext cx="1237291" cy="901453"/>
            <a:chOff x="487680" y="5613635"/>
            <a:chExt cx="1262101" cy="919529"/>
          </a:xfrm>
        </p:grpSpPr>
        <p:cxnSp>
          <p:nvCxnSpPr>
            <p:cNvPr id="68" name="Straight Connector 67">
              <a:extLst>
                <a:ext uri="{FF2B5EF4-FFF2-40B4-BE49-F238E27FC236}">
                  <a16:creationId xmlns:a16="http://schemas.microsoft.com/office/drawing/2014/main" id="{729ACE2E-EE69-4B6E-A53C-B42A314A2A86}"/>
                </a:ext>
              </a:extLst>
            </p:cNvPr>
            <p:cNvCxnSpPr/>
            <p:nvPr/>
          </p:nvCxnSpPr>
          <p:spPr>
            <a:xfrm>
              <a:off x="1749781" y="5660053"/>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07D3F63-29DE-4669-8A36-EB6544D5D814}"/>
                </a:ext>
              </a:extLst>
            </p:cNvPr>
            <p:cNvSpPr txBox="1"/>
            <p:nvPr/>
          </p:nvSpPr>
          <p:spPr>
            <a:xfrm>
              <a:off x="487680" y="6046877"/>
              <a:ext cx="1238921" cy="486287"/>
            </a:xfrm>
            <a:prstGeom prst="rect">
              <a:avLst/>
            </a:prstGeom>
            <a:noFill/>
          </p:spPr>
          <p:txBody>
            <a:bodyPr wrap="square" rtlCol="0">
              <a:spAutoFit/>
            </a:bodyPr>
            <a:lstStyle/>
            <a:p>
              <a:pPr algn="ctr" defTabSz="448193">
                <a:lnSpc>
                  <a:spcPct val="80000"/>
                </a:lnSpc>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Hosting options</a:t>
              </a:r>
            </a:p>
          </p:txBody>
        </p:sp>
        <p:sp>
          <p:nvSpPr>
            <p:cNvPr id="70" name="Freeform 44">
              <a:extLst>
                <a:ext uri="{FF2B5EF4-FFF2-40B4-BE49-F238E27FC236}">
                  <a16:creationId xmlns:a16="http://schemas.microsoft.com/office/drawing/2014/main" id="{B82825A0-44B2-4822-99FC-B6075A68D404}"/>
                </a:ext>
              </a:extLst>
            </p:cNvPr>
            <p:cNvSpPr>
              <a:spLocks noChangeAspect="1"/>
            </p:cNvSpPr>
            <p:nvPr/>
          </p:nvSpPr>
          <p:spPr bwMode="black">
            <a:xfrm>
              <a:off x="1008511" y="5613635"/>
              <a:ext cx="197258" cy="34374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8D7"/>
            </a:solidFill>
            <a:ln>
              <a:noFill/>
            </a:ln>
          </p:spPr>
          <p:txBody>
            <a:bodyPr vert="horz" wrap="square" lIns="67226" tIns="33613" rIns="67226" bIns="33613" numCol="1" anchor="t" anchorCtr="0" compatLnSpc="1">
              <a:prstTxWarp prst="textNoShape">
                <a:avLst/>
              </a:prstTxWarp>
              <a:noAutofit/>
            </a:bodyPr>
            <a:lstStyle/>
            <a:p>
              <a:pPr defTabSz="448193">
                <a:defRPr/>
              </a:pPr>
              <a:endParaRPr lang="en-US" sz="1323">
                <a:solidFill>
                  <a:srgbClr val="505050"/>
                </a:solidFill>
                <a:latin typeface="Segoe UI"/>
              </a:endParaRPr>
            </a:p>
          </p:txBody>
        </p:sp>
      </p:grpSp>
      <p:grpSp>
        <p:nvGrpSpPr>
          <p:cNvPr id="71" name="Group 70">
            <a:extLst>
              <a:ext uri="{FF2B5EF4-FFF2-40B4-BE49-F238E27FC236}">
                <a16:creationId xmlns:a16="http://schemas.microsoft.com/office/drawing/2014/main" id="{B2A9F913-696D-446F-8486-AA2ACD0AAE90}"/>
              </a:ext>
            </a:extLst>
          </p:cNvPr>
          <p:cNvGrpSpPr/>
          <p:nvPr/>
        </p:nvGrpSpPr>
        <p:grpSpPr>
          <a:xfrm>
            <a:off x="5886022" y="2093096"/>
            <a:ext cx="5207236" cy="1010783"/>
            <a:chOff x="6186928" y="3399490"/>
            <a:chExt cx="5311652" cy="1031051"/>
          </a:xfrm>
        </p:grpSpPr>
        <p:cxnSp>
          <p:nvCxnSpPr>
            <p:cNvPr id="72" name="Straight Connector 71">
              <a:extLst>
                <a:ext uri="{FF2B5EF4-FFF2-40B4-BE49-F238E27FC236}">
                  <a16:creationId xmlns:a16="http://schemas.microsoft.com/office/drawing/2014/main" id="{BBE9DB39-1794-4479-BD72-67FF0E2B5D5F}"/>
                </a:ext>
              </a:extLst>
            </p:cNvPr>
            <p:cNvCxnSpPr/>
            <p:nvPr/>
          </p:nvCxnSpPr>
          <p:spPr>
            <a:xfrm>
              <a:off x="7449029" y="3505430"/>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6C7F8455-0634-45C5-8050-A8333AAF70E9}"/>
                </a:ext>
              </a:extLst>
            </p:cNvPr>
            <p:cNvSpPr txBox="1"/>
            <p:nvPr/>
          </p:nvSpPr>
          <p:spPr>
            <a:xfrm>
              <a:off x="7587310" y="3399490"/>
              <a:ext cx="3911270" cy="1031051"/>
            </a:xfrm>
            <a:prstGeom prst="rect">
              <a:avLst/>
            </a:prstGeom>
            <a:noFill/>
          </p:spPr>
          <p:txBody>
            <a:bodyPr wrap="square" rtlCol="0">
              <a:spAutoFit/>
            </a:bodyPr>
            <a:lstStyle/>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Write stateful functions in a serverless environment</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Simplify complex, stateful coordination problems</a:t>
              </a:r>
            </a:p>
            <a:p>
              <a:pPr defTabSz="448193">
                <a:spcAft>
                  <a:spcPts val="294"/>
                </a:spcAft>
                <a:defRPr/>
              </a:pPr>
              <a:r>
                <a:rPr lang="en-US" sz="1372"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Add the extension to enable advanced scenarios</a:t>
              </a:r>
            </a:p>
          </p:txBody>
        </p:sp>
        <p:sp>
          <p:nvSpPr>
            <p:cNvPr id="74" name="TextBox 73">
              <a:extLst>
                <a:ext uri="{FF2B5EF4-FFF2-40B4-BE49-F238E27FC236}">
                  <a16:creationId xmlns:a16="http://schemas.microsoft.com/office/drawing/2014/main" id="{2A9E01BB-4023-4C04-86F2-0987F17B9B56}"/>
                </a:ext>
              </a:extLst>
            </p:cNvPr>
            <p:cNvSpPr txBox="1"/>
            <p:nvPr/>
          </p:nvSpPr>
          <p:spPr>
            <a:xfrm>
              <a:off x="6186928" y="3892254"/>
              <a:ext cx="1238921" cy="486287"/>
            </a:xfrm>
            <a:prstGeom prst="rect">
              <a:avLst/>
            </a:prstGeom>
            <a:noFill/>
          </p:spPr>
          <p:txBody>
            <a:bodyPr wrap="square" rtlCol="0">
              <a:spAutoFit/>
            </a:bodyPr>
            <a:lstStyle/>
            <a:p>
              <a:pPr algn="ctr" defTabSz="448193">
                <a:lnSpc>
                  <a:spcPct val="80000"/>
                </a:lnSpc>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Durable Functions</a:t>
              </a:r>
            </a:p>
          </p:txBody>
        </p:sp>
        <p:sp>
          <p:nvSpPr>
            <p:cNvPr id="75" name="Freeform 84">
              <a:extLst>
                <a:ext uri="{FF2B5EF4-FFF2-40B4-BE49-F238E27FC236}">
                  <a16:creationId xmlns:a16="http://schemas.microsoft.com/office/drawing/2014/main" id="{7F899CA4-AA64-4B4C-95F1-C4C937F7FBB1}"/>
                </a:ext>
              </a:extLst>
            </p:cNvPr>
            <p:cNvSpPr>
              <a:spLocks noChangeAspect="1" noEditPoints="1"/>
            </p:cNvSpPr>
            <p:nvPr/>
          </p:nvSpPr>
          <p:spPr bwMode="auto">
            <a:xfrm>
              <a:off x="6626206" y="3486858"/>
              <a:ext cx="360363" cy="355600"/>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448193">
                <a:defRPr/>
              </a:pPr>
              <a:endParaRPr lang="en-US" sz="1765">
                <a:solidFill>
                  <a:srgbClr val="505050"/>
                </a:solidFill>
                <a:latin typeface="Segoe UI"/>
              </a:endParaRPr>
            </a:p>
          </p:txBody>
        </p:sp>
      </p:grpSp>
    </p:spTree>
    <p:extLst>
      <p:ext uri="{BB962C8B-B14F-4D97-AF65-F5344CB8AC3E}">
        <p14:creationId xmlns:p14="http://schemas.microsoft.com/office/powerpoint/2010/main" val="3301191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2">
            <a:extLst>
              <a:ext uri="{FF2B5EF4-FFF2-40B4-BE49-F238E27FC236}">
                <a16:creationId xmlns:a16="http://schemas.microsoft.com/office/drawing/2014/main" id="{AFAB9C4F-D786-4853-9C33-C22C1AA464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6534" y="2608437"/>
            <a:ext cx="1641122" cy="1641122"/>
          </a:xfrm>
          <a:prstGeom prst="rect">
            <a:avLst/>
          </a:prstGeom>
        </p:spPr>
      </p:pic>
      <p:pic>
        <p:nvPicPr>
          <p:cNvPr id="7" name="Graphic 3">
            <a:extLst>
              <a:ext uri="{FF2B5EF4-FFF2-40B4-BE49-F238E27FC236}">
                <a16:creationId xmlns:a16="http://schemas.microsoft.com/office/drawing/2014/main" id="{BFFBFB88-4B09-44F1-9319-A906B5F9169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64411" y="2326339"/>
            <a:ext cx="1205714" cy="2205323"/>
          </a:xfrm>
          <a:prstGeom prst="rect">
            <a:avLst/>
          </a:prstGeom>
        </p:spPr>
      </p:pic>
      <p:pic>
        <p:nvPicPr>
          <p:cNvPr id="8" name="Graphic 4">
            <a:extLst>
              <a:ext uri="{FF2B5EF4-FFF2-40B4-BE49-F238E27FC236}">
                <a16:creationId xmlns:a16="http://schemas.microsoft.com/office/drawing/2014/main" id="{B6F71894-A061-4519-A252-8D47677F79AF}"/>
              </a:ext>
            </a:extLst>
          </p:cNvPr>
          <p:cNvPicPr>
            <a:picLocks noChangeAspect="1"/>
          </p:cNvPicPr>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r="5120"/>
          <a:stretch/>
        </p:blipFill>
        <p:spPr>
          <a:xfrm>
            <a:off x="7224655" y="3061513"/>
            <a:ext cx="2360952" cy="734975"/>
          </a:xfrm>
          <a:prstGeom prst="rect">
            <a:avLst/>
          </a:prstGeom>
        </p:spPr>
      </p:pic>
      <p:pic>
        <p:nvPicPr>
          <p:cNvPr id="9" name="Graphic 5">
            <a:extLst>
              <a:ext uri="{FF2B5EF4-FFF2-40B4-BE49-F238E27FC236}">
                <a16:creationId xmlns:a16="http://schemas.microsoft.com/office/drawing/2014/main" id="{8D53A4A5-4C27-492F-B027-FFD434B78A5F}"/>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892185" y="2811722"/>
            <a:ext cx="2017695" cy="1234556"/>
          </a:xfrm>
          <a:prstGeom prst="rect">
            <a:avLst/>
          </a:prstGeom>
        </p:spPr>
      </p:pic>
      <p:pic>
        <p:nvPicPr>
          <p:cNvPr id="10" name="Graphic 7">
            <a:extLst>
              <a:ext uri="{FF2B5EF4-FFF2-40B4-BE49-F238E27FC236}">
                <a16:creationId xmlns:a16="http://schemas.microsoft.com/office/drawing/2014/main" id="{D68A996E-5F5A-4DC4-9495-5DC0FEC879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40137" y="2751333"/>
            <a:ext cx="1355330" cy="1355330"/>
          </a:xfrm>
          <a:prstGeom prst="rect">
            <a:avLst/>
          </a:prstGeom>
        </p:spPr>
      </p:pic>
      <p:sp>
        <p:nvSpPr>
          <p:cNvPr id="16" name="Title 16">
            <a:extLst>
              <a:ext uri="{FF2B5EF4-FFF2-40B4-BE49-F238E27FC236}">
                <a16:creationId xmlns:a16="http://schemas.microsoft.com/office/drawing/2014/main" id="{297366FA-6016-4A7E-9A83-7D0D9E2C3CAB}"/>
              </a:ext>
            </a:extLst>
          </p:cNvPr>
          <p:cNvSpPr>
            <a:spLocks noGrp="1"/>
          </p:cNvSpPr>
          <p:nvPr>
            <p:ph type="title"/>
          </p:nvPr>
        </p:nvSpPr>
        <p:spPr>
          <a:xfrm>
            <a:off x="128531" y="21931"/>
            <a:ext cx="10515600" cy="1325375"/>
          </a:xfrm>
        </p:spPr>
        <p:txBody>
          <a:bodyPr>
            <a:normAutofit/>
          </a:bodyPr>
          <a:lstStyle/>
          <a:p>
            <a:pPr defTabSz="914016">
              <a:defRPr/>
            </a:pPr>
            <a:r>
              <a:rPr lang="en-US" sz="4705" dirty="0">
                <a:solidFill>
                  <a:srgbClr val="505050"/>
                </a:solidFill>
                <a:latin typeface="Segoe UI Light" charset="0"/>
                <a:ea typeface="Segoe UI Light" charset="0"/>
                <a:cs typeface="Segoe UI Light" charset="0"/>
              </a:rPr>
              <a:t>Azure Functions </a:t>
            </a:r>
            <a:r>
              <a:rPr lang="en-US" sz="4705" dirty="0">
                <a:solidFill>
                  <a:srgbClr val="0072C6"/>
                </a:solidFill>
                <a:latin typeface="Segoe UI Semibold" panose="020B0702040204020203" pitchFamily="34" charset="0"/>
              </a:rPr>
              <a:t>Language Support</a:t>
            </a:r>
            <a:endParaRPr lang="en-US" sz="4705" dirty="0">
              <a:solidFill>
                <a:srgbClr val="505050"/>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403069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Rectangle 681">
            <a:extLst>
              <a:ext uri="{FF2B5EF4-FFF2-40B4-BE49-F238E27FC236}">
                <a16:creationId xmlns:a16="http://schemas.microsoft.com/office/drawing/2014/main" id="{7CFA8E3E-BCF8-4B5F-BC36-5F2BCC944147}"/>
              </a:ext>
            </a:extLst>
          </p:cNvPr>
          <p:cNvSpPr/>
          <p:nvPr/>
        </p:nvSpPr>
        <p:spPr bwMode="auto">
          <a:xfrm>
            <a:off x="662718" y="1842400"/>
            <a:ext cx="10876850" cy="456837"/>
          </a:xfrm>
          <a:prstGeom prst="rect">
            <a:avLst/>
          </a:prstGeom>
          <a:solidFill>
            <a:srgbClr val="E6E6E6"/>
          </a:solidFill>
          <a:ln w="9525" cap="flat" cmpd="sng" algn="ctr">
            <a:solidFill>
              <a:schemeClr val="tx1"/>
            </a:solidFill>
            <a:prstDash val="solid"/>
            <a:roun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100" kern="0">
              <a:gradFill>
                <a:gsLst>
                  <a:gs pos="40075">
                    <a:srgbClr val="FFFFFF"/>
                  </a:gs>
                  <a:gs pos="30000">
                    <a:srgbClr val="FFFFFF"/>
                  </a:gs>
                </a:gsLst>
                <a:lin ang="5400000" scaled="0"/>
              </a:gradFill>
              <a:latin typeface="Segoe UI"/>
            </a:endParaRPr>
          </a:p>
        </p:txBody>
      </p:sp>
      <p:sp>
        <p:nvSpPr>
          <p:cNvPr id="581" name="Rectangle 580">
            <a:extLst>
              <a:ext uri="{FF2B5EF4-FFF2-40B4-BE49-F238E27FC236}">
                <a16:creationId xmlns:a16="http://schemas.microsoft.com/office/drawing/2014/main" id="{1F23F833-303A-4D39-B451-ECCA912E18CF}"/>
              </a:ext>
            </a:extLst>
          </p:cNvPr>
          <p:cNvSpPr/>
          <p:nvPr/>
        </p:nvSpPr>
        <p:spPr bwMode="auto">
          <a:xfrm>
            <a:off x="865" y="3627197"/>
            <a:ext cx="571334" cy="914270"/>
          </a:xfrm>
          <a:prstGeom prst="rect">
            <a:avLst/>
          </a:prstGeom>
          <a:noFill/>
          <a:ln w="10795" cap="flat" cmpd="sng" algn="ctr">
            <a:noFill/>
            <a:prstDash val="solid"/>
            <a:headEnd type="none" w="med" len="med"/>
            <a:tailEnd type="none" w="med" len="med"/>
          </a:ln>
          <a:effectLst/>
        </p:spPr>
        <p:txBody>
          <a:bodyPr vert="vert270" wrap="square" lIns="0" tIns="46630" rIns="0" bIns="46630" numCol="1" rtlCol="0" anchor="b" anchorCtr="0" compatLnSpc="1">
            <a:prstTxWarp prst="textNoShape">
              <a:avLst/>
            </a:prstTxWarp>
          </a:bodyPr>
          <a:lstStyle/>
          <a:p>
            <a:pPr algn="ctr" defTabSz="932293" fontAlgn="base">
              <a:spcBef>
                <a:spcPct val="0"/>
              </a:spcBef>
              <a:spcAft>
                <a:spcPct val="0"/>
              </a:spcAft>
              <a:defRPr/>
            </a:pPr>
            <a:r>
              <a:rPr lang="en-US" sz="700" kern="0">
                <a:solidFill>
                  <a:sysClr val="windowText" lastClr="000000"/>
                </a:solidFill>
                <a:latin typeface="Segoe UI"/>
              </a:rPr>
              <a:t>Platform</a:t>
            </a:r>
          </a:p>
        </p:txBody>
      </p:sp>
      <p:sp>
        <p:nvSpPr>
          <p:cNvPr id="582" name="Rectangle 581">
            <a:extLst>
              <a:ext uri="{FF2B5EF4-FFF2-40B4-BE49-F238E27FC236}">
                <a16:creationId xmlns:a16="http://schemas.microsoft.com/office/drawing/2014/main" id="{2385DA91-E51A-437F-B02A-4C880841B0AA}"/>
              </a:ext>
            </a:extLst>
          </p:cNvPr>
          <p:cNvSpPr/>
          <p:nvPr/>
        </p:nvSpPr>
        <p:spPr bwMode="auto">
          <a:xfrm>
            <a:off x="865" y="4541468"/>
            <a:ext cx="571334" cy="914270"/>
          </a:xfrm>
          <a:prstGeom prst="rect">
            <a:avLst/>
          </a:prstGeom>
          <a:noFill/>
          <a:ln w="10795" cap="flat" cmpd="sng" algn="ctr">
            <a:noFill/>
            <a:prstDash val="solid"/>
            <a:headEnd type="none" w="med" len="med"/>
            <a:tailEnd type="none" w="med" len="med"/>
          </a:ln>
          <a:effectLst/>
        </p:spPr>
        <p:txBody>
          <a:bodyPr vert="vert270" wrap="square" lIns="0" tIns="46630" rIns="0" bIns="46630" numCol="1" rtlCol="0" anchor="b" anchorCtr="0" compatLnSpc="1">
            <a:prstTxWarp prst="textNoShape">
              <a:avLst/>
            </a:prstTxWarp>
          </a:bodyPr>
          <a:lstStyle/>
          <a:p>
            <a:pPr algn="ctr" defTabSz="932293" fontAlgn="base">
              <a:spcBef>
                <a:spcPct val="0"/>
              </a:spcBef>
              <a:spcAft>
                <a:spcPct val="0"/>
              </a:spcAft>
              <a:defRPr/>
            </a:pPr>
            <a:r>
              <a:rPr lang="en-US" sz="700" kern="0">
                <a:solidFill>
                  <a:sysClr val="windowText" lastClr="000000"/>
                </a:solidFill>
                <a:latin typeface="Segoe UI"/>
              </a:rPr>
              <a:t>Application delivery</a:t>
            </a:r>
          </a:p>
        </p:txBody>
      </p:sp>
      <p:sp>
        <p:nvSpPr>
          <p:cNvPr id="583" name="Rectangle 582">
            <a:extLst>
              <a:ext uri="{FF2B5EF4-FFF2-40B4-BE49-F238E27FC236}">
                <a16:creationId xmlns:a16="http://schemas.microsoft.com/office/drawing/2014/main" id="{B038D50B-0D3A-459B-91DD-33AD46BCC3A2}"/>
              </a:ext>
            </a:extLst>
          </p:cNvPr>
          <p:cNvSpPr/>
          <p:nvPr/>
        </p:nvSpPr>
        <p:spPr bwMode="auto">
          <a:xfrm>
            <a:off x="1333" y="5455738"/>
            <a:ext cx="571334" cy="914270"/>
          </a:xfrm>
          <a:prstGeom prst="rect">
            <a:avLst/>
          </a:prstGeom>
          <a:noFill/>
          <a:ln w="10795" cap="flat" cmpd="sng" algn="ctr">
            <a:noFill/>
            <a:prstDash val="solid"/>
            <a:headEnd type="none" w="med" len="med"/>
            <a:tailEnd type="none" w="med" len="med"/>
          </a:ln>
          <a:effectLst/>
        </p:spPr>
        <p:txBody>
          <a:bodyPr vert="vert270" wrap="square" lIns="0" tIns="46630" rIns="0" bIns="46630" numCol="1" rtlCol="0" anchor="b" anchorCtr="0" compatLnSpc="1">
            <a:prstTxWarp prst="textNoShape">
              <a:avLst/>
            </a:prstTxWarp>
          </a:bodyPr>
          <a:lstStyle/>
          <a:p>
            <a:pPr algn="ctr" defTabSz="932293" fontAlgn="base">
              <a:spcBef>
                <a:spcPct val="0"/>
              </a:spcBef>
              <a:spcAft>
                <a:spcPct val="0"/>
              </a:spcAft>
              <a:defRPr/>
            </a:pPr>
            <a:r>
              <a:rPr lang="en-US" sz="700" kern="0">
                <a:solidFill>
                  <a:sysClr val="windowText" lastClr="000000"/>
                </a:solidFill>
                <a:latin typeface="Segoe UI"/>
              </a:rPr>
              <a:t>Operating system</a:t>
            </a:r>
          </a:p>
        </p:txBody>
      </p:sp>
      <p:grpSp>
        <p:nvGrpSpPr>
          <p:cNvPr id="584" name="Group 583">
            <a:extLst>
              <a:ext uri="{FF2B5EF4-FFF2-40B4-BE49-F238E27FC236}">
                <a16:creationId xmlns:a16="http://schemas.microsoft.com/office/drawing/2014/main" id="{DF86E75F-85FC-44D1-9C3E-F407EF93BD4F}"/>
              </a:ext>
            </a:extLst>
          </p:cNvPr>
          <p:cNvGrpSpPr/>
          <p:nvPr/>
        </p:nvGrpSpPr>
        <p:grpSpPr>
          <a:xfrm>
            <a:off x="4765934" y="2942054"/>
            <a:ext cx="1292596" cy="3428514"/>
            <a:chOff x="4692071" y="2941425"/>
            <a:chExt cx="1292779" cy="3429000"/>
          </a:xfrm>
          <a:effectLst/>
        </p:grpSpPr>
        <p:sp>
          <p:nvSpPr>
            <p:cNvPr id="585" name="Rectangle 584">
              <a:extLst>
                <a:ext uri="{FF2B5EF4-FFF2-40B4-BE49-F238E27FC236}">
                  <a16:creationId xmlns:a16="http://schemas.microsoft.com/office/drawing/2014/main" id="{76DCCEE1-988B-4F4A-A5F4-428669C9309D}"/>
                </a:ext>
              </a:extLst>
            </p:cNvPr>
            <p:cNvSpPr/>
            <p:nvPr/>
          </p:nvSpPr>
          <p:spPr bwMode="auto">
            <a:xfrm>
              <a:off x="4696266"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586" name="Rectangle 585">
              <a:extLst>
                <a:ext uri="{FF2B5EF4-FFF2-40B4-BE49-F238E27FC236}">
                  <a16:creationId xmlns:a16="http://schemas.microsoft.com/office/drawing/2014/main" id="{6F2B6C49-5133-4A93-820E-15CB40DE13A4}"/>
                </a:ext>
              </a:extLst>
            </p:cNvPr>
            <p:cNvSpPr/>
            <p:nvPr/>
          </p:nvSpPr>
          <p:spPr bwMode="auto">
            <a:xfrm>
              <a:off x="4696266"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587" name="Rectangle 586">
              <a:extLst>
                <a:ext uri="{FF2B5EF4-FFF2-40B4-BE49-F238E27FC236}">
                  <a16:creationId xmlns:a16="http://schemas.microsoft.com/office/drawing/2014/main" id="{555192A4-7FD8-427E-A311-5B4F636456DB}"/>
                </a:ext>
              </a:extLst>
            </p:cNvPr>
            <p:cNvSpPr/>
            <p:nvPr/>
          </p:nvSpPr>
          <p:spPr bwMode="auto">
            <a:xfrm>
              <a:off x="4696734"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588" name="Rectangle 587">
              <a:extLst>
                <a:ext uri="{FF2B5EF4-FFF2-40B4-BE49-F238E27FC236}">
                  <a16:creationId xmlns:a16="http://schemas.microsoft.com/office/drawing/2014/main" id="{D95FE215-3092-4DD3-8207-B0B2F91B831B}"/>
                </a:ext>
              </a:extLst>
            </p:cNvPr>
            <p:cNvSpPr/>
            <p:nvPr/>
          </p:nvSpPr>
          <p:spPr bwMode="auto">
            <a:xfrm>
              <a:off x="4696266" y="2941425"/>
              <a:ext cx="1278986" cy="685800"/>
            </a:xfrm>
            <a:prstGeom prst="rect">
              <a:avLst/>
            </a:prstGeom>
            <a:solidFill>
              <a:schemeClr val="accent1"/>
            </a:solidFill>
            <a:ln w="10795" cap="flat" cmpd="sng" algn="ctr">
              <a:solidFill>
                <a:schemeClr val="accent2"/>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Azure Functions service</a:t>
              </a:r>
            </a:p>
          </p:txBody>
        </p:sp>
        <p:pic>
          <p:nvPicPr>
            <p:cNvPr id="589" name="Picture 588">
              <a:extLst>
                <a:ext uri="{FF2B5EF4-FFF2-40B4-BE49-F238E27FC236}">
                  <a16:creationId xmlns:a16="http://schemas.microsoft.com/office/drawing/2014/main" id="{00FD4674-4B5E-4811-B4B5-B12F4DD690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35225" y="4727607"/>
              <a:ext cx="630295" cy="542436"/>
            </a:xfrm>
            <a:prstGeom prst="rect">
              <a:avLst/>
            </a:prstGeom>
          </p:spPr>
        </p:pic>
        <p:pic>
          <p:nvPicPr>
            <p:cNvPr id="590" name="Graphic 589">
              <a:extLst>
                <a:ext uri="{FF2B5EF4-FFF2-40B4-BE49-F238E27FC236}">
                  <a16:creationId xmlns:a16="http://schemas.microsoft.com/office/drawing/2014/main" id="{9219E400-3514-495E-A6B5-CB6839255277}"/>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7182" t="20471" r="27182" b="20471"/>
            <a:stretch/>
          </p:blipFill>
          <p:spPr>
            <a:xfrm>
              <a:off x="4695732" y="4679078"/>
              <a:ext cx="639493" cy="639493"/>
            </a:xfrm>
            <a:prstGeom prst="rect">
              <a:avLst/>
            </a:prstGeom>
          </p:spPr>
        </p:pic>
        <p:sp>
          <p:nvSpPr>
            <p:cNvPr id="591" name="TextBox 590">
              <a:extLst>
                <a:ext uri="{FF2B5EF4-FFF2-40B4-BE49-F238E27FC236}">
                  <a16:creationId xmlns:a16="http://schemas.microsoft.com/office/drawing/2014/main" id="{88B7199D-D1A9-4CB3-AF62-CB41ED8FFD3D}"/>
                </a:ext>
              </a:extLst>
            </p:cNvPr>
            <p:cNvSpPr txBox="1"/>
            <p:nvPr/>
          </p:nvSpPr>
          <p:spPr>
            <a:xfrm>
              <a:off x="4695732" y="527389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Code or container</a:t>
              </a:r>
            </a:p>
          </p:txBody>
        </p:sp>
        <p:pic>
          <p:nvPicPr>
            <p:cNvPr id="592" name="Graphic 591">
              <a:extLst>
                <a:ext uri="{FF2B5EF4-FFF2-40B4-BE49-F238E27FC236}">
                  <a16:creationId xmlns:a16="http://schemas.microsoft.com/office/drawing/2014/main" id="{9CFBAF91-03A7-413A-A37E-05757D1B1E3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394279" y="3826842"/>
              <a:ext cx="508041" cy="508041"/>
            </a:xfrm>
            <a:prstGeom prst="rect">
              <a:avLst/>
            </a:prstGeom>
          </p:spPr>
        </p:pic>
        <p:sp>
          <p:nvSpPr>
            <p:cNvPr id="593" name="TextBox 592">
              <a:extLst>
                <a:ext uri="{FF2B5EF4-FFF2-40B4-BE49-F238E27FC236}">
                  <a16:creationId xmlns:a16="http://schemas.microsoft.com/office/drawing/2014/main" id="{06E7D3B6-C5A1-49BA-A291-2C71F6E1C221}"/>
                </a:ext>
              </a:extLst>
            </p:cNvPr>
            <p:cNvSpPr txBox="1"/>
            <p:nvPr/>
          </p:nvSpPr>
          <p:spPr>
            <a:xfrm>
              <a:off x="4704690" y="434052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App Service plan</a:t>
              </a:r>
            </a:p>
          </p:txBody>
        </p:sp>
        <p:pic>
          <p:nvPicPr>
            <p:cNvPr id="594" name="Graphic 593">
              <a:extLst>
                <a:ext uri="{FF2B5EF4-FFF2-40B4-BE49-F238E27FC236}">
                  <a16:creationId xmlns:a16="http://schemas.microsoft.com/office/drawing/2014/main" id="{68E4DBA8-680E-4A67-8CBB-23F47289CC6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737539" y="3820864"/>
              <a:ext cx="548640" cy="548640"/>
            </a:xfrm>
            <a:prstGeom prst="rect">
              <a:avLst/>
            </a:prstGeom>
          </p:spPr>
        </p:pic>
        <p:pic>
          <p:nvPicPr>
            <p:cNvPr id="595" name="Graphic 594">
              <a:extLst>
                <a:ext uri="{FF2B5EF4-FFF2-40B4-BE49-F238E27FC236}">
                  <a16:creationId xmlns:a16="http://schemas.microsoft.com/office/drawing/2014/main" id="{08C10518-FD36-4852-ABD9-974BFB5B93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9443" y="5675100"/>
              <a:ext cx="476250" cy="476250"/>
            </a:xfrm>
            <a:prstGeom prst="rect">
              <a:avLst/>
            </a:prstGeom>
          </p:spPr>
        </p:pic>
        <p:pic>
          <p:nvPicPr>
            <p:cNvPr id="596" name="Graphic 595">
              <a:extLst>
                <a:ext uri="{FF2B5EF4-FFF2-40B4-BE49-F238E27FC236}">
                  <a16:creationId xmlns:a16="http://schemas.microsoft.com/office/drawing/2014/main" id="{FC3B9AD9-6733-4D82-8351-836A77A932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07865" y="5675247"/>
              <a:ext cx="476250" cy="476250"/>
            </a:xfrm>
            <a:prstGeom prst="rect">
              <a:avLst/>
            </a:prstGeom>
          </p:spPr>
        </p:pic>
        <p:sp>
          <p:nvSpPr>
            <p:cNvPr id="597" name="TextBox 596">
              <a:extLst>
                <a:ext uri="{FF2B5EF4-FFF2-40B4-BE49-F238E27FC236}">
                  <a16:creationId xmlns:a16="http://schemas.microsoft.com/office/drawing/2014/main" id="{0D041EAC-B68A-4A0D-8655-5B4CFA3A7B26}"/>
                </a:ext>
              </a:extLst>
            </p:cNvPr>
            <p:cNvSpPr txBox="1"/>
            <p:nvPr/>
          </p:nvSpPr>
          <p:spPr>
            <a:xfrm>
              <a:off x="4692071" y="618001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Windows or Linux</a:t>
              </a:r>
            </a:p>
          </p:txBody>
        </p:sp>
      </p:grpSp>
      <p:grpSp>
        <p:nvGrpSpPr>
          <p:cNvPr id="598" name="Group 597">
            <a:extLst>
              <a:ext uri="{FF2B5EF4-FFF2-40B4-BE49-F238E27FC236}">
                <a16:creationId xmlns:a16="http://schemas.microsoft.com/office/drawing/2014/main" id="{8C23C218-4946-417C-BEC4-E3152907F146}"/>
              </a:ext>
            </a:extLst>
          </p:cNvPr>
          <p:cNvGrpSpPr/>
          <p:nvPr/>
        </p:nvGrpSpPr>
        <p:grpSpPr>
          <a:xfrm>
            <a:off x="2022219" y="2941494"/>
            <a:ext cx="1289608" cy="3428514"/>
            <a:chOff x="3317981" y="2941425"/>
            <a:chExt cx="1289791" cy="3429000"/>
          </a:xfrm>
          <a:effectLst/>
        </p:grpSpPr>
        <p:sp>
          <p:nvSpPr>
            <p:cNvPr id="599" name="Rectangle 598">
              <a:extLst>
                <a:ext uri="{FF2B5EF4-FFF2-40B4-BE49-F238E27FC236}">
                  <a16:creationId xmlns:a16="http://schemas.microsoft.com/office/drawing/2014/main" id="{FC1F6E2E-D640-4747-A0F5-EF773D6E81FA}"/>
                </a:ext>
              </a:extLst>
            </p:cNvPr>
            <p:cNvSpPr/>
            <p:nvPr/>
          </p:nvSpPr>
          <p:spPr bwMode="auto">
            <a:xfrm>
              <a:off x="3328318"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00" name="Rectangle 599">
              <a:extLst>
                <a:ext uri="{FF2B5EF4-FFF2-40B4-BE49-F238E27FC236}">
                  <a16:creationId xmlns:a16="http://schemas.microsoft.com/office/drawing/2014/main" id="{37534728-5824-4313-87B4-677E5B553405}"/>
                </a:ext>
              </a:extLst>
            </p:cNvPr>
            <p:cNvSpPr/>
            <p:nvPr/>
          </p:nvSpPr>
          <p:spPr bwMode="auto">
            <a:xfrm>
              <a:off x="3328318"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01" name="Rectangle 600">
              <a:extLst>
                <a:ext uri="{FF2B5EF4-FFF2-40B4-BE49-F238E27FC236}">
                  <a16:creationId xmlns:a16="http://schemas.microsoft.com/office/drawing/2014/main" id="{EEE4C1DC-97C7-467D-95A2-2945D2DDEFD3}"/>
                </a:ext>
              </a:extLst>
            </p:cNvPr>
            <p:cNvSpPr/>
            <p:nvPr/>
          </p:nvSpPr>
          <p:spPr bwMode="auto">
            <a:xfrm>
              <a:off x="3328786"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02" name="Rectangle 601">
              <a:extLst>
                <a:ext uri="{FF2B5EF4-FFF2-40B4-BE49-F238E27FC236}">
                  <a16:creationId xmlns:a16="http://schemas.microsoft.com/office/drawing/2014/main" id="{7B2D08CA-6EA0-45BF-AF11-36B3AFFEFC53}"/>
                </a:ext>
              </a:extLst>
            </p:cNvPr>
            <p:cNvSpPr/>
            <p:nvPr/>
          </p:nvSpPr>
          <p:spPr bwMode="auto">
            <a:xfrm>
              <a:off x="3328318" y="2941425"/>
              <a:ext cx="1278986" cy="685800"/>
            </a:xfrm>
            <a:prstGeom prst="rect">
              <a:avLst/>
            </a:prstGeom>
            <a:solidFill>
              <a:schemeClr val="accent1"/>
            </a:solidFill>
            <a:ln w="10795" cap="flat" cmpd="sng" algn="ctr">
              <a:solidFill>
                <a:schemeClr val="accent2"/>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Azure Functions</a:t>
              </a:r>
            </a:p>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service</a:t>
              </a:r>
            </a:p>
          </p:txBody>
        </p:sp>
        <p:sp>
          <p:nvSpPr>
            <p:cNvPr id="603" name="TextBox 602">
              <a:extLst>
                <a:ext uri="{FF2B5EF4-FFF2-40B4-BE49-F238E27FC236}">
                  <a16:creationId xmlns:a16="http://schemas.microsoft.com/office/drawing/2014/main" id="{7C1D525B-F73C-4FB5-AB82-B72EE5782C4B}"/>
                </a:ext>
              </a:extLst>
            </p:cNvPr>
            <p:cNvSpPr txBox="1"/>
            <p:nvPr/>
          </p:nvSpPr>
          <p:spPr>
            <a:xfrm>
              <a:off x="3324126" y="526561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Code</a:t>
              </a:r>
            </a:p>
          </p:txBody>
        </p:sp>
        <p:pic>
          <p:nvPicPr>
            <p:cNvPr id="604" name="Graphic 603">
              <a:extLst>
                <a:ext uri="{FF2B5EF4-FFF2-40B4-BE49-F238E27FC236}">
                  <a16:creationId xmlns:a16="http://schemas.microsoft.com/office/drawing/2014/main" id="{7189927F-D1C7-4300-9B6D-8109DB70A490}"/>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7182" t="20471" r="27182" b="20471"/>
            <a:stretch/>
          </p:blipFill>
          <p:spPr>
            <a:xfrm>
              <a:off x="3638882" y="4679077"/>
              <a:ext cx="639493" cy="639493"/>
            </a:xfrm>
            <a:prstGeom prst="rect">
              <a:avLst/>
            </a:prstGeom>
          </p:spPr>
        </p:pic>
        <p:pic>
          <p:nvPicPr>
            <p:cNvPr id="605" name="Graphic 604">
              <a:extLst>
                <a:ext uri="{FF2B5EF4-FFF2-40B4-BE49-F238E27FC236}">
                  <a16:creationId xmlns:a16="http://schemas.microsoft.com/office/drawing/2014/main" id="{929E46A6-ED23-40F0-9A90-98B5E6B0588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684308" y="3826842"/>
              <a:ext cx="548640" cy="548640"/>
            </a:xfrm>
            <a:prstGeom prst="rect">
              <a:avLst/>
            </a:prstGeom>
          </p:spPr>
        </p:pic>
        <p:sp>
          <p:nvSpPr>
            <p:cNvPr id="606" name="TextBox 605">
              <a:extLst>
                <a:ext uri="{FF2B5EF4-FFF2-40B4-BE49-F238E27FC236}">
                  <a16:creationId xmlns:a16="http://schemas.microsoft.com/office/drawing/2014/main" id="{35FDF9DF-F9AC-4E15-8D4B-444A85653FA5}"/>
                </a:ext>
              </a:extLst>
            </p:cNvPr>
            <p:cNvSpPr txBox="1"/>
            <p:nvPr/>
          </p:nvSpPr>
          <p:spPr>
            <a:xfrm>
              <a:off x="3318687" y="4348354"/>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Consumption plan</a:t>
              </a:r>
            </a:p>
          </p:txBody>
        </p:sp>
        <p:pic>
          <p:nvPicPr>
            <p:cNvPr id="607" name="Graphic 606">
              <a:extLst>
                <a:ext uri="{FF2B5EF4-FFF2-40B4-BE49-F238E27FC236}">
                  <a16:creationId xmlns:a16="http://schemas.microsoft.com/office/drawing/2014/main" id="{A77718F1-8336-4A1D-9D6C-C69F7E505A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10770" y="5681074"/>
              <a:ext cx="476250" cy="476250"/>
            </a:xfrm>
            <a:prstGeom prst="rect">
              <a:avLst/>
            </a:prstGeom>
          </p:spPr>
        </p:pic>
        <p:pic>
          <p:nvPicPr>
            <p:cNvPr id="608" name="Graphic 607">
              <a:extLst>
                <a:ext uri="{FF2B5EF4-FFF2-40B4-BE49-F238E27FC236}">
                  <a16:creationId xmlns:a16="http://schemas.microsoft.com/office/drawing/2014/main" id="{9E7A1C4D-3038-4FAF-B283-D0FE5464A2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9693" y="5681074"/>
              <a:ext cx="476250" cy="476250"/>
            </a:xfrm>
            <a:prstGeom prst="rect">
              <a:avLst/>
            </a:prstGeom>
          </p:spPr>
        </p:pic>
        <p:sp>
          <p:nvSpPr>
            <p:cNvPr id="609" name="TextBox 608">
              <a:extLst>
                <a:ext uri="{FF2B5EF4-FFF2-40B4-BE49-F238E27FC236}">
                  <a16:creationId xmlns:a16="http://schemas.microsoft.com/office/drawing/2014/main" id="{F4F6499C-24E7-42DE-A33C-FB8A3C669F8F}"/>
                </a:ext>
              </a:extLst>
            </p:cNvPr>
            <p:cNvSpPr txBox="1"/>
            <p:nvPr/>
          </p:nvSpPr>
          <p:spPr>
            <a:xfrm>
              <a:off x="3317981" y="618001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Windows or Linux</a:t>
              </a:r>
            </a:p>
          </p:txBody>
        </p:sp>
      </p:grpSp>
      <p:grpSp>
        <p:nvGrpSpPr>
          <p:cNvPr id="610" name="Group 609">
            <a:extLst>
              <a:ext uri="{FF2B5EF4-FFF2-40B4-BE49-F238E27FC236}">
                <a16:creationId xmlns:a16="http://schemas.microsoft.com/office/drawing/2014/main" id="{51C7930B-C2FF-4FC5-BFE9-486589106EA9}"/>
              </a:ext>
            </a:extLst>
          </p:cNvPr>
          <p:cNvGrpSpPr/>
          <p:nvPr/>
        </p:nvGrpSpPr>
        <p:grpSpPr>
          <a:xfrm>
            <a:off x="10250390" y="2942054"/>
            <a:ext cx="1289177" cy="3428514"/>
            <a:chOff x="10177306" y="2941425"/>
            <a:chExt cx="1289360" cy="3429000"/>
          </a:xfrm>
          <a:effectLst/>
        </p:grpSpPr>
        <p:sp>
          <p:nvSpPr>
            <p:cNvPr id="611" name="Rectangle 610">
              <a:extLst>
                <a:ext uri="{FF2B5EF4-FFF2-40B4-BE49-F238E27FC236}">
                  <a16:creationId xmlns:a16="http://schemas.microsoft.com/office/drawing/2014/main" id="{AE5149D5-9881-49C9-B9E4-4C8BFA9E715A}"/>
                </a:ext>
              </a:extLst>
            </p:cNvPr>
            <p:cNvSpPr/>
            <p:nvPr/>
          </p:nvSpPr>
          <p:spPr bwMode="auto">
            <a:xfrm>
              <a:off x="10182119"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12" name="Rectangle 611">
              <a:extLst>
                <a:ext uri="{FF2B5EF4-FFF2-40B4-BE49-F238E27FC236}">
                  <a16:creationId xmlns:a16="http://schemas.microsoft.com/office/drawing/2014/main" id="{312B46B6-690D-46B4-850C-E20EC84FEB36}"/>
                </a:ext>
              </a:extLst>
            </p:cNvPr>
            <p:cNvSpPr/>
            <p:nvPr/>
          </p:nvSpPr>
          <p:spPr bwMode="auto">
            <a:xfrm>
              <a:off x="10182119"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13" name="Rectangle 612">
              <a:extLst>
                <a:ext uri="{FF2B5EF4-FFF2-40B4-BE49-F238E27FC236}">
                  <a16:creationId xmlns:a16="http://schemas.microsoft.com/office/drawing/2014/main" id="{8C3D3FE5-2557-4408-9AF7-DEE6F4747B19}"/>
                </a:ext>
              </a:extLst>
            </p:cNvPr>
            <p:cNvSpPr/>
            <p:nvPr/>
          </p:nvSpPr>
          <p:spPr bwMode="auto">
            <a:xfrm>
              <a:off x="10182587"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14" name="Rectangle 613">
              <a:extLst>
                <a:ext uri="{FF2B5EF4-FFF2-40B4-BE49-F238E27FC236}">
                  <a16:creationId xmlns:a16="http://schemas.microsoft.com/office/drawing/2014/main" id="{50A386A4-9A74-4E2E-8A27-35B1A2FE5620}"/>
                </a:ext>
              </a:extLst>
            </p:cNvPr>
            <p:cNvSpPr/>
            <p:nvPr/>
          </p:nvSpPr>
          <p:spPr bwMode="auto">
            <a:xfrm>
              <a:off x="10182119" y="2941425"/>
              <a:ext cx="1278986" cy="685800"/>
            </a:xfrm>
            <a:prstGeom prst="rect">
              <a:avLst/>
            </a:prstGeom>
            <a:solidFill>
              <a:schemeClr val="accent6"/>
            </a:solidFill>
            <a:ln w="10795" cap="flat" cmpd="sng" algn="ctr">
              <a:solidFill>
                <a:schemeClr val="accent5"/>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rPr>
                <a:t>Non-Azure hosts / on-premises</a:t>
              </a:r>
            </a:p>
          </p:txBody>
        </p:sp>
        <p:sp>
          <p:nvSpPr>
            <p:cNvPr id="615" name="TextBox 614">
              <a:extLst>
                <a:ext uri="{FF2B5EF4-FFF2-40B4-BE49-F238E27FC236}">
                  <a16:creationId xmlns:a16="http://schemas.microsoft.com/office/drawing/2014/main" id="{D6C4A3AC-FC02-42FF-A680-B8AF01795CDF}"/>
                </a:ext>
              </a:extLst>
            </p:cNvPr>
            <p:cNvSpPr txBox="1"/>
            <p:nvPr/>
          </p:nvSpPr>
          <p:spPr>
            <a:xfrm>
              <a:off x="10186506" y="526561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Code</a:t>
              </a:r>
            </a:p>
          </p:txBody>
        </p:sp>
        <p:pic>
          <p:nvPicPr>
            <p:cNvPr id="616" name="Graphic 615">
              <a:extLst>
                <a:ext uri="{FF2B5EF4-FFF2-40B4-BE49-F238E27FC236}">
                  <a16:creationId xmlns:a16="http://schemas.microsoft.com/office/drawing/2014/main" id="{BB7F95CB-BAF6-4006-A9EA-DAEBCA3EC74D}"/>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7182" t="20471" r="27182" b="20471"/>
            <a:stretch/>
          </p:blipFill>
          <p:spPr>
            <a:xfrm>
              <a:off x="10501262" y="4679077"/>
              <a:ext cx="639493" cy="639493"/>
            </a:xfrm>
            <a:prstGeom prst="rect">
              <a:avLst/>
            </a:prstGeom>
          </p:spPr>
        </p:pic>
        <p:sp>
          <p:nvSpPr>
            <p:cNvPr id="617" name="TextBox 616">
              <a:extLst>
                <a:ext uri="{FF2B5EF4-FFF2-40B4-BE49-F238E27FC236}">
                  <a16:creationId xmlns:a16="http://schemas.microsoft.com/office/drawing/2014/main" id="{50DB8051-AD53-4724-AA30-214641397C1D}"/>
                </a:ext>
              </a:extLst>
            </p:cNvPr>
            <p:cNvSpPr txBox="1"/>
            <p:nvPr/>
          </p:nvSpPr>
          <p:spPr>
            <a:xfrm>
              <a:off x="10178480" y="4345546"/>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App Service on Azure Stack</a:t>
              </a:r>
            </a:p>
          </p:txBody>
        </p:sp>
        <p:pic>
          <p:nvPicPr>
            <p:cNvPr id="618" name="Graphic 617">
              <a:extLst>
                <a:ext uri="{FF2B5EF4-FFF2-40B4-BE49-F238E27FC236}">
                  <a16:creationId xmlns:a16="http://schemas.microsoft.com/office/drawing/2014/main" id="{C8EC48C8-FEB9-40E6-8737-EA937FC144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88461" y="5675100"/>
              <a:ext cx="476250" cy="476250"/>
            </a:xfrm>
            <a:prstGeom prst="rect">
              <a:avLst/>
            </a:prstGeom>
          </p:spPr>
        </p:pic>
        <p:sp>
          <p:nvSpPr>
            <p:cNvPr id="619" name="TextBox 618">
              <a:extLst>
                <a:ext uri="{FF2B5EF4-FFF2-40B4-BE49-F238E27FC236}">
                  <a16:creationId xmlns:a16="http://schemas.microsoft.com/office/drawing/2014/main" id="{02174B27-791D-40AF-AAB1-FB10C4D84538}"/>
                </a:ext>
              </a:extLst>
            </p:cNvPr>
            <p:cNvSpPr txBox="1"/>
            <p:nvPr/>
          </p:nvSpPr>
          <p:spPr>
            <a:xfrm>
              <a:off x="10177306" y="6171414"/>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Windows</a:t>
              </a:r>
            </a:p>
          </p:txBody>
        </p:sp>
        <p:pic>
          <p:nvPicPr>
            <p:cNvPr id="620" name="Graphic 619">
              <a:extLst>
                <a:ext uri="{FF2B5EF4-FFF2-40B4-BE49-F238E27FC236}">
                  <a16:creationId xmlns:a16="http://schemas.microsoft.com/office/drawing/2014/main" id="{8A035171-7D6B-49D0-869F-F050F8CEB6F1}"/>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0563365" y="3826842"/>
              <a:ext cx="508041" cy="508041"/>
            </a:xfrm>
            <a:prstGeom prst="rect">
              <a:avLst/>
            </a:prstGeom>
          </p:spPr>
        </p:pic>
      </p:grpSp>
      <p:grpSp>
        <p:nvGrpSpPr>
          <p:cNvPr id="621" name="Group 620">
            <a:extLst>
              <a:ext uri="{FF2B5EF4-FFF2-40B4-BE49-F238E27FC236}">
                <a16:creationId xmlns:a16="http://schemas.microsoft.com/office/drawing/2014/main" id="{F9971C7E-9CF0-4136-A7E8-614C9FD1E08B}"/>
              </a:ext>
            </a:extLst>
          </p:cNvPr>
          <p:cNvGrpSpPr/>
          <p:nvPr/>
        </p:nvGrpSpPr>
        <p:grpSpPr>
          <a:xfrm>
            <a:off x="7498601" y="2942054"/>
            <a:ext cx="1287870" cy="3428514"/>
            <a:chOff x="7425127" y="2941425"/>
            <a:chExt cx="1288052" cy="3429000"/>
          </a:xfrm>
          <a:effectLst/>
        </p:grpSpPr>
        <p:sp>
          <p:nvSpPr>
            <p:cNvPr id="622" name="Rectangle 621">
              <a:extLst>
                <a:ext uri="{FF2B5EF4-FFF2-40B4-BE49-F238E27FC236}">
                  <a16:creationId xmlns:a16="http://schemas.microsoft.com/office/drawing/2014/main" id="{0A003610-C1CF-4126-9735-578FD0379408}"/>
                </a:ext>
              </a:extLst>
            </p:cNvPr>
            <p:cNvSpPr/>
            <p:nvPr/>
          </p:nvSpPr>
          <p:spPr bwMode="auto">
            <a:xfrm>
              <a:off x="7433725"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23" name="Rectangle 622">
              <a:extLst>
                <a:ext uri="{FF2B5EF4-FFF2-40B4-BE49-F238E27FC236}">
                  <a16:creationId xmlns:a16="http://schemas.microsoft.com/office/drawing/2014/main" id="{360EFBA8-2017-45E3-924F-9B1EC1FA0395}"/>
                </a:ext>
              </a:extLst>
            </p:cNvPr>
            <p:cNvSpPr/>
            <p:nvPr/>
          </p:nvSpPr>
          <p:spPr bwMode="auto">
            <a:xfrm>
              <a:off x="7433725"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24" name="Rectangle 623">
              <a:extLst>
                <a:ext uri="{FF2B5EF4-FFF2-40B4-BE49-F238E27FC236}">
                  <a16:creationId xmlns:a16="http://schemas.microsoft.com/office/drawing/2014/main" id="{F43DF738-AD75-4AE3-BEB7-C9EB9B6A6056}"/>
                </a:ext>
              </a:extLst>
            </p:cNvPr>
            <p:cNvSpPr/>
            <p:nvPr/>
          </p:nvSpPr>
          <p:spPr bwMode="auto">
            <a:xfrm>
              <a:off x="7434193"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25" name="Rectangle 624">
              <a:extLst>
                <a:ext uri="{FF2B5EF4-FFF2-40B4-BE49-F238E27FC236}">
                  <a16:creationId xmlns:a16="http://schemas.microsoft.com/office/drawing/2014/main" id="{AEBCBDB0-9FBA-4920-91B8-A87F16FADD5E}"/>
                </a:ext>
              </a:extLst>
            </p:cNvPr>
            <p:cNvSpPr/>
            <p:nvPr/>
          </p:nvSpPr>
          <p:spPr bwMode="auto">
            <a:xfrm>
              <a:off x="7433725" y="2941425"/>
              <a:ext cx="1278986" cy="685800"/>
            </a:xfrm>
            <a:prstGeom prst="rect">
              <a:avLst/>
            </a:prstGeom>
            <a:solidFill>
              <a:schemeClr val="accent2"/>
            </a:solidFill>
            <a:ln w="10795" cap="flat" cmpd="sng" algn="ctr">
              <a:solidFill>
                <a:schemeClr val="accent5"/>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Additional Azure hosts</a:t>
              </a:r>
            </a:p>
          </p:txBody>
        </p:sp>
        <p:pic>
          <p:nvPicPr>
            <p:cNvPr id="626" name="Picture 625">
              <a:extLst>
                <a:ext uri="{FF2B5EF4-FFF2-40B4-BE49-F238E27FC236}">
                  <a16:creationId xmlns:a16="http://schemas.microsoft.com/office/drawing/2014/main" id="{0C05E896-2933-4F6D-BBF9-234CAAC4F0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58037" y="4727607"/>
              <a:ext cx="630295" cy="542436"/>
            </a:xfrm>
            <a:prstGeom prst="rect">
              <a:avLst/>
            </a:prstGeom>
          </p:spPr>
        </p:pic>
        <p:sp>
          <p:nvSpPr>
            <p:cNvPr id="627" name="TextBox 626">
              <a:extLst>
                <a:ext uri="{FF2B5EF4-FFF2-40B4-BE49-F238E27FC236}">
                  <a16:creationId xmlns:a16="http://schemas.microsoft.com/office/drawing/2014/main" id="{B8BCDB8B-E14D-4017-8AF8-FFE8257BEBF6}"/>
                </a:ext>
              </a:extLst>
            </p:cNvPr>
            <p:cNvSpPr txBox="1"/>
            <p:nvPr/>
          </p:nvSpPr>
          <p:spPr>
            <a:xfrm>
              <a:off x="7425127" y="526561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Container</a:t>
              </a:r>
            </a:p>
          </p:txBody>
        </p:sp>
        <p:pic>
          <p:nvPicPr>
            <p:cNvPr id="628" name="Graphic 627">
              <a:extLst>
                <a:ext uri="{FF2B5EF4-FFF2-40B4-BE49-F238E27FC236}">
                  <a16:creationId xmlns:a16="http://schemas.microsoft.com/office/drawing/2014/main" id="{9146CFD8-226C-420E-B76D-E4831EF948D3}"/>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7461067" y="3888643"/>
              <a:ext cx="365760" cy="365760"/>
            </a:xfrm>
            <a:prstGeom prst="rect">
              <a:avLst/>
            </a:prstGeom>
          </p:spPr>
        </p:pic>
        <p:pic>
          <p:nvPicPr>
            <p:cNvPr id="629" name="Picture 628">
              <a:extLst>
                <a:ext uri="{FF2B5EF4-FFF2-40B4-BE49-F238E27FC236}">
                  <a16:creationId xmlns:a16="http://schemas.microsoft.com/office/drawing/2014/main" id="{427FED16-944F-4E76-96EE-5433E76E83B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7889403" y="3895808"/>
              <a:ext cx="365760" cy="365760"/>
            </a:xfrm>
            <a:prstGeom prst="rect">
              <a:avLst/>
            </a:prstGeom>
          </p:spPr>
        </p:pic>
        <p:sp>
          <p:nvSpPr>
            <p:cNvPr id="630" name="TextBox 629">
              <a:extLst>
                <a:ext uri="{FF2B5EF4-FFF2-40B4-BE49-F238E27FC236}">
                  <a16:creationId xmlns:a16="http://schemas.microsoft.com/office/drawing/2014/main" id="{AFBC5D89-C8A7-4C7A-9D2D-2A2ECA942916}"/>
                </a:ext>
              </a:extLst>
            </p:cNvPr>
            <p:cNvSpPr txBox="1"/>
            <p:nvPr/>
          </p:nvSpPr>
          <p:spPr>
            <a:xfrm>
              <a:off x="7432527" y="4345545"/>
              <a:ext cx="1279512"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AKS, Service Fabric, …</a:t>
              </a:r>
            </a:p>
          </p:txBody>
        </p:sp>
        <p:sp>
          <p:nvSpPr>
            <p:cNvPr id="631" name="Rectangle 630">
              <a:extLst>
                <a:ext uri="{FF2B5EF4-FFF2-40B4-BE49-F238E27FC236}">
                  <a16:creationId xmlns:a16="http://schemas.microsoft.com/office/drawing/2014/main" id="{A7B045DF-F3B4-40DA-BD5C-FBED306143BC}"/>
                </a:ext>
              </a:extLst>
            </p:cNvPr>
            <p:cNvSpPr/>
            <p:nvPr/>
          </p:nvSpPr>
          <p:spPr bwMode="auto">
            <a:xfrm>
              <a:off x="8301202" y="3901314"/>
              <a:ext cx="365760" cy="365760"/>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00" kern="0">
                  <a:solidFill>
                    <a:sysClr val="windowText" lastClr="000000"/>
                  </a:solidFill>
                  <a:latin typeface="Segoe UI"/>
                </a:rPr>
                <a:t>●●●</a:t>
              </a:r>
            </a:p>
          </p:txBody>
        </p:sp>
        <p:pic>
          <p:nvPicPr>
            <p:cNvPr id="632" name="Graphic 631">
              <a:extLst>
                <a:ext uri="{FF2B5EF4-FFF2-40B4-BE49-F238E27FC236}">
                  <a16:creationId xmlns:a16="http://schemas.microsoft.com/office/drawing/2014/main" id="{50F94E38-7471-469E-8541-5FEBA99E40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4478" y="5675992"/>
              <a:ext cx="476250" cy="476250"/>
            </a:xfrm>
            <a:prstGeom prst="rect">
              <a:avLst/>
            </a:prstGeom>
          </p:spPr>
        </p:pic>
        <p:sp>
          <p:nvSpPr>
            <p:cNvPr id="633" name="TextBox 632">
              <a:extLst>
                <a:ext uri="{FF2B5EF4-FFF2-40B4-BE49-F238E27FC236}">
                  <a16:creationId xmlns:a16="http://schemas.microsoft.com/office/drawing/2014/main" id="{E46B5F43-66E0-4B0D-9D72-A750C0E22610}"/>
                </a:ext>
              </a:extLst>
            </p:cNvPr>
            <p:cNvSpPr txBox="1"/>
            <p:nvPr/>
          </p:nvSpPr>
          <p:spPr>
            <a:xfrm>
              <a:off x="7429401" y="6186650"/>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Linux</a:t>
              </a:r>
            </a:p>
          </p:txBody>
        </p:sp>
      </p:grpSp>
      <p:grpSp>
        <p:nvGrpSpPr>
          <p:cNvPr id="634" name="Group 633">
            <a:extLst>
              <a:ext uri="{FF2B5EF4-FFF2-40B4-BE49-F238E27FC236}">
                <a16:creationId xmlns:a16="http://schemas.microsoft.com/office/drawing/2014/main" id="{8D97FBBC-CE9D-4D8D-9E3A-68C415CCDF0E}"/>
              </a:ext>
            </a:extLst>
          </p:cNvPr>
          <p:cNvGrpSpPr/>
          <p:nvPr/>
        </p:nvGrpSpPr>
        <p:grpSpPr>
          <a:xfrm>
            <a:off x="8873005" y="2942054"/>
            <a:ext cx="1287223" cy="3428514"/>
            <a:chOff x="8799726" y="2941425"/>
            <a:chExt cx="1287405" cy="3429000"/>
          </a:xfrm>
          <a:effectLst/>
        </p:grpSpPr>
        <p:sp>
          <p:nvSpPr>
            <p:cNvPr id="635" name="Rectangle 634">
              <a:extLst>
                <a:ext uri="{FF2B5EF4-FFF2-40B4-BE49-F238E27FC236}">
                  <a16:creationId xmlns:a16="http://schemas.microsoft.com/office/drawing/2014/main" id="{CF036686-E2D4-4E48-BC7C-AAE648280BF2}"/>
                </a:ext>
              </a:extLst>
            </p:cNvPr>
            <p:cNvSpPr/>
            <p:nvPr/>
          </p:nvSpPr>
          <p:spPr bwMode="auto">
            <a:xfrm>
              <a:off x="8804573"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36" name="Rectangle 635">
              <a:extLst>
                <a:ext uri="{FF2B5EF4-FFF2-40B4-BE49-F238E27FC236}">
                  <a16:creationId xmlns:a16="http://schemas.microsoft.com/office/drawing/2014/main" id="{42D64A06-844A-4538-A409-87A9AA35E304}"/>
                </a:ext>
              </a:extLst>
            </p:cNvPr>
            <p:cNvSpPr/>
            <p:nvPr/>
          </p:nvSpPr>
          <p:spPr bwMode="auto">
            <a:xfrm>
              <a:off x="8804573"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37" name="Rectangle 636">
              <a:extLst>
                <a:ext uri="{FF2B5EF4-FFF2-40B4-BE49-F238E27FC236}">
                  <a16:creationId xmlns:a16="http://schemas.microsoft.com/office/drawing/2014/main" id="{3EB7C284-6A63-4134-96FA-44AF97059234}"/>
                </a:ext>
              </a:extLst>
            </p:cNvPr>
            <p:cNvSpPr/>
            <p:nvPr/>
          </p:nvSpPr>
          <p:spPr bwMode="auto">
            <a:xfrm>
              <a:off x="8805041"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38" name="Rectangle 637">
              <a:extLst>
                <a:ext uri="{FF2B5EF4-FFF2-40B4-BE49-F238E27FC236}">
                  <a16:creationId xmlns:a16="http://schemas.microsoft.com/office/drawing/2014/main" id="{F0EF7F81-5C1B-45C5-9675-BF047916AA81}"/>
                </a:ext>
              </a:extLst>
            </p:cNvPr>
            <p:cNvSpPr/>
            <p:nvPr/>
          </p:nvSpPr>
          <p:spPr bwMode="auto">
            <a:xfrm>
              <a:off x="8804573" y="2941425"/>
              <a:ext cx="1278986" cy="685800"/>
            </a:xfrm>
            <a:prstGeom prst="rect">
              <a:avLst/>
            </a:prstGeom>
            <a:solidFill>
              <a:schemeClr val="accent6"/>
            </a:solidFill>
            <a:ln w="10795" cap="flat" cmpd="sng" algn="ctr">
              <a:solidFill>
                <a:schemeClr val="accent5"/>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Non-Azure hosts / on-premises</a:t>
              </a:r>
            </a:p>
          </p:txBody>
        </p:sp>
        <p:pic>
          <p:nvPicPr>
            <p:cNvPr id="639" name="Picture 638">
              <a:extLst>
                <a:ext uri="{FF2B5EF4-FFF2-40B4-BE49-F238E27FC236}">
                  <a16:creationId xmlns:a16="http://schemas.microsoft.com/office/drawing/2014/main" id="{3F13F68F-01A1-4E57-BAC4-30B4B32C7D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28885" y="4727607"/>
              <a:ext cx="630295" cy="542436"/>
            </a:xfrm>
            <a:prstGeom prst="rect">
              <a:avLst/>
            </a:prstGeom>
          </p:spPr>
        </p:pic>
        <p:sp>
          <p:nvSpPr>
            <p:cNvPr id="640" name="TextBox 639">
              <a:extLst>
                <a:ext uri="{FF2B5EF4-FFF2-40B4-BE49-F238E27FC236}">
                  <a16:creationId xmlns:a16="http://schemas.microsoft.com/office/drawing/2014/main" id="{3148713B-4182-4A2C-AAA3-413042CBCF8A}"/>
                </a:ext>
              </a:extLst>
            </p:cNvPr>
            <p:cNvSpPr txBox="1"/>
            <p:nvPr/>
          </p:nvSpPr>
          <p:spPr>
            <a:xfrm>
              <a:off x="8803383" y="5262241"/>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Container</a:t>
              </a:r>
            </a:p>
          </p:txBody>
        </p:sp>
        <p:pic>
          <p:nvPicPr>
            <p:cNvPr id="641" name="Graphic 640">
              <a:extLst>
                <a:ext uri="{FF2B5EF4-FFF2-40B4-BE49-F238E27FC236}">
                  <a16:creationId xmlns:a16="http://schemas.microsoft.com/office/drawing/2014/main" id="{2A876CCA-25AA-47C6-A042-1C927410F5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05338" y="5675100"/>
              <a:ext cx="476250" cy="476250"/>
            </a:xfrm>
            <a:prstGeom prst="rect">
              <a:avLst/>
            </a:prstGeom>
          </p:spPr>
        </p:pic>
        <p:sp>
          <p:nvSpPr>
            <p:cNvPr id="642" name="TextBox 641">
              <a:extLst>
                <a:ext uri="{FF2B5EF4-FFF2-40B4-BE49-F238E27FC236}">
                  <a16:creationId xmlns:a16="http://schemas.microsoft.com/office/drawing/2014/main" id="{4B4FC0C3-EFC7-4114-BFFE-0FE4A9B4C316}"/>
                </a:ext>
              </a:extLst>
            </p:cNvPr>
            <p:cNvSpPr txBox="1"/>
            <p:nvPr/>
          </p:nvSpPr>
          <p:spPr>
            <a:xfrm>
              <a:off x="8800261" y="6185758"/>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Linux</a:t>
              </a:r>
            </a:p>
          </p:txBody>
        </p:sp>
        <p:pic>
          <p:nvPicPr>
            <p:cNvPr id="643" name="Picture 642" descr="A close up of a logo&#10;&#10;Description generated with very high confidence">
              <a:extLst>
                <a:ext uri="{FF2B5EF4-FFF2-40B4-BE49-F238E27FC236}">
                  <a16:creationId xmlns:a16="http://schemas.microsoft.com/office/drawing/2014/main" id="{513E1928-5FD2-483E-9492-875F96D6AAE8}"/>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848137" y="3893731"/>
              <a:ext cx="365760" cy="354890"/>
            </a:xfrm>
            <a:prstGeom prst="rect">
              <a:avLst/>
            </a:prstGeom>
          </p:spPr>
        </p:pic>
        <p:sp>
          <p:nvSpPr>
            <p:cNvPr id="644" name="Rectangle 643">
              <a:extLst>
                <a:ext uri="{FF2B5EF4-FFF2-40B4-BE49-F238E27FC236}">
                  <a16:creationId xmlns:a16="http://schemas.microsoft.com/office/drawing/2014/main" id="{31337366-2284-4CA5-A54F-5ADDD581C8DE}"/>
                </a:ext>
              </a:extLst>
            </p:cNvPr>
            <p:cNvSpPr/>
            <p:nvPr/>
          </p:nvSpPr>
          <p:spPr bwMode="auto">
            <a:xfrm>
              <a:off x="9666785" y="3901314"/>
              <a:ext cx="365760" cy="365760"/>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00" kern="0">
                  <a:solidFill>
                    <a:sysClr val="windowText" lastClr="000000"/>
                  </a:solidFill>
                  <a:latin typeface="Segoe UI"/>
                </a:rPr>
                <a:t>●●●</a:t>
              </a:r>
            </a:p>
          </p:txBody>
        </p:sp>
        <p:sp>
          <p:nvSpPr>
            <p:cNvPr id="645" name="TextBox 644">
              <a:extLst>
                <a:ext uri="{FF2B5EF4-FFF2-40B4-BE49-F238E27FC236}">
                  <a16:creationId xmlns:a16="http://schemas.microsoft.com/office/drawing/2014/main" id="{C305EE11-EE81-48D6-A6BB-63DA245FECA7}"/>
                </a:ext>
              </a:extLst>
            </p:cNvPr>
            <p:cNvSpPr txBox="1"/>
            <p:nvPr/>
          </p:nvSpPr>
          <p:spPr>
            <a:xfrm>
              <a:off x="8799726" y="4349855"/>
              <a:ext cx="1287405"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K8s, raw VMs, &amp; more</a:t>
              </a:r>
            </a:p>
          </p:txBody>
        </p:sp>
        <p:pic>
          <p:nvPicPr>
            <p:cNvPr id="646" name="Graphic 645">
              <a:extLst>
                <a:ext uri="{FF2B5EF4-FFF2-40B4-BE49-F238E27FC236}">
                  <a16:creationId xmlns:a16="http://schemas.microsoft.com/office/drawing/2014/main" id="{87FA466D-C4B0-468D-807B-8AB56A4A3D7E}"/>
                </a:ext>
              </a:extLst>
            </p:cNvPr>
            <p:cNvPicPr>
              <a:picLocks noChangeAspect="1"/>
            </p:cNvPicPr>
            <p:nvPr/>
          </p:nvPicPr>
          <p:blipFill rotWithShape="1">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rcRect l="30788" t="25888" r="28207" b="21307"/>
            <a:stretch/>
          </p:blipFill>
          <p:spPr>
            <a:xfrm>
              <a:off x="9257461" y="3896707"/>
              <a:ext cx="365760" cy="363963"/>
            </a:xfrm>
            <a:prstGeom prst="rect">
              <a:avLst/>
            </a:prstGeom>
          </p:spPr>
        </p:pic>
      </p:grpSp>
      <p:sp>
        <p:nvSpPr>
          <p:cNvPr id="647" name="Rectangle 646">
            <a:extLst>
              <a:ext uri="{FF2B5EF4-FFF2-40B4-BE49-F238E27FC236}">
                <a16:creationId xmlns:a16="http://schemas.microsoft.com/office/drawing/2014/main" id="{DFF3D0C9-E61B-428D-B5DD-9490B925E05C}"/>
              </a:ext>
            </a:extLst>
          </p:cNvPr>
          <p:cNvSpPr/>
          <p:nvPr/>
        </p:nvSpPr>
        <p:spPr bwMode="auto">
          <a:xfrm>
            <a:off x="661544" y="2575215"/>
            <a:ext cx="1279979" cy="262015"/>
          </a:xfrm>
          <a:prstGeom prst="rect">
            <a:avLst/>
          </a:prstGeom>
          <a:solidFill>
            <a:srgbClr val="8661C5"/>
          </a:solidFill>
          <a:ln w="10795" cap="flat" cmpd="sng" algn="ctr">
            <a:solidFill>
              <a:srgbClr val="3B2E58"/>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Development</a:t>
            </a:r>
          </a:p>
        </p:txBody>
      </p:sp>
      <p:sp>
        <p:nvSpPr>
          <p:cNvPr id="648" name="Rectangle 647">
            <a:extLst>
              <a:ext uri="{FF2B5EF4-FFF2-40B4-BE49-F238E27FC236}">
                <a16:creationId xmlns:a16="http://schemas.microsoft.com/office/drawing/2014/main" id="{1716449A-6574-47D1-9F39-454BE1F82B07}"/>
              </a:ext>
            </a:extLst>
          </p:cNvPr>
          <p:cNvSpPr/>
          <p:nvPr/>
        </p:nvSpPr>
        <p:spPr bwMode="auto">
          <a:xfrm>
            <a:off x="2032554" y="2576738"/>
            <a:ext cx="9507014" cy="260492"/>
          </a:xfrm>
          <a:prstGeom prst="rect">
            <a:avLst/>
          </a:prstGeom>
          <a:solidFill>
            <a:schemeClr val="accent1"/>
          </a:solidFill>
          <a:ln w="10795" cap="flat" cmpd="sng" algn="ctr">
            <a:solidFill>
              <a:schemeClr val="accent2"/>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Hosting</a:t>
            </a:r>
          </a:p>
        </p:txBody>
      </p:sp>
      <p:grpSp>
        <p:nvGrpSpPr>
          <p:cNvPr id="649" name="Group 648">
            <a:extLst>
              <a:ext uri="{FF2B5EF4-FFF2-40B4-BE49-F238E27FC236}">
                <a16:creationId xmlns:a16="http://schemas.microsoft.com/office/drawing/2014/main" id="{EFFB7FC0-A033-4631-B679-87D2568DAFDF}"/>
              </a:ext>
            </a:extLst>
          </p:cNvPr>
          <p:cNvGrpSpPr/>
          <p:nvPr/>
        </p:nvGrpSpPr>
        <p:grpSpPr>
          <a:xfrm>
            <a:off x="6132442" y="2942054"/>
            <a:ext cx="1280685" cy="3428514"/>
            <a:chOff x="6058774" y="2941425"/>
            <a:chExt cx="1280866" cy="3429000"/>
          </a:xfrm>
          <a:effectLst/>
        </p:grpSpPr>
        <p:sp>
          <p:nvSpPr>
            <p:cNvPr id="650" name="Rectangle 649">
              <a:extLst>
                <a:ext uri="{FF2B5EF4-FFF2-40B4-BE49-F238E27FC236}">
                  <a16:creationId xmlns:a16="http://schemas.microsoft.com/office/drawing/2014/main" id="{E1161F0F-2DC0-44C8-896B-F98B6D9619E8}"/>
                </a:ext>
              </a:extLst>
            </p:cNvPr>
            <p:cNvSpPr/>
            <p:nvPr/>
          </p:nvSpPr>
          <p:spPr bwMode="auto">
            <a:xfrm>
              <a:off x="6059981"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51" name="Rectangle 650">
              <a:extLst>
                <a:ext uri="{FF2B5EF4-FFF2-40B4-BE49-F238E27FC236}">
                  <a16:creationId xmlns:a16="http://schemas.microsoft.com/office/drawing/2014/main" id="{3982B350-0085-46E8-96A0-C1625F06DA4C}"/>
                </a:ext>
              </a:extLst>
            </p:cNvPr>
            <p:cNvSpPr/>
            <p:nvPr/>
          </p:nvSpPr>
          <p:spPr bwMode="auto">
            <a:xfrm>
              <a:off x="6059981"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52" name="Rectangle 651">
              <a:extLst>
                <a:ext uri="{FF2B5EF4-FFF2-40B4-BE49-F238E27FC236}">
                  <a16:creationId xmlns:a16="http://schemas.microsoft.com/office/drawing/2014/main" id="{7858D850-BEBF-415F-BAA4-246F384C8DD8}"/>
                </a:ext>
              </a:extLst>
            </p:cNvPr>
            <p:cNvSpPr/>
            <p:nvPr/>
          </p:nvSpPr>
          <p:spPr bwMode="auto">
            <a:xfrm>
              <a:off x="6060449"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53" name="Rectangle 652">
              <a:extLst>
                <a:ext uri="{FF2B5EF4-FFF2-40B4-BE49-F238E27FC236}">
                  <a16:creationId xmlns:a16="http://schemas.microsoft.com/office/drawing/2014/main" id="{6F6CCCC1-FAC8-4D36-BA20-8F3D7A3A057E}"/>
                </a:ext>
              </a:extLst>
            </p:cNvPr>
            <p:cNvSpPr/>
            <p:nvPr/>
          </p:nvSpPr>
          <p:spPr bwMode="auto">
            <a:xfrm>
              <a:off x="6059981" y="2941425"/>
              <a:ext cx="1278986" cy="685800"/>
            </a:xfrm>
            <a:prstGeom prst="rect">
              <a:avLst/>
            </a:prstGeom>
            <a:solidFill>
              <a:schemeClr val="accent2"/>
            </a:solidFill>
            <a:ln w="10795" cap="flat" cmpd="sng" algn="ctr">
              <a:solidFill>
                <a:schemeClr val="accent5"/>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IoT devices</a:t>
              </a:r>
            </a:p>
          </p:txBody>
        </p:sp>
        <p:pic>
          <p:nvPicPr>
            <p:cNvPr id="654" name="Picture 653">
              <a:extLst>
                <a:ext uri="{FF2B5EF4-FFF2-40B4-BE49-F238E27FC236}">
                  <a16:creationId xmlns:a16="http://schemas.microsoft.com/office/drawing/2014/main" id="{85AD17D2-CF47-4B18-93B5-190A6D86A0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84293" y="4727607"/>
              <a:ext cx="630295" cy="542436"/>
            </a:xfrm>
            <a:prstGeom prst="rect">
              <a:avLst/>
            </a:prstGeom>
          </p:spPr>
        </p:pic>
        <p:sp>
          <p:nvSpPr>
            <p:cNvPr id="655" name="TextBox 654">
              <a:extLst>
                <a:ext uri="{FF2B5EF4-FFF2-40B4-BE49-F238E27FC236}">
                  <a16:creationId xmlns:a16="http://schemas.microsoft.com/office/drawing/2014/main" id="{14E17EA1-3FFE-4A4B-A6FC-B77C13B41179}"/>
                </a:ext>
              </a:extLst>
            </p:cNvPr>
            <p:cNvSpPr txBox="1"/>
            <p:nvPr/>
          </p:nvSpPr>
          <p:spPr>
            <a:xfrm>
              <a:off x="6059480" y="5268998"/>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Container</a:t>
              </a:r>
            </a:p>
          </p:txBody>
        </p:sp>
        <p:pic>
          <p:nvPicPr>
            <p:cNvPr id="656" name="Graphic 655">
              <a:extLst>
                <a:ext uri="{FF2B5EF4-FFF2-40B4-BE49-F238E27FC236}">
                  <a16:creationId xmlns:a16="http://schemas.microsoft.com/office/drawing/2014/main" id="{84BCF35E-F998-4A7C-A036-135B042613B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61314" y="5675100"/>
              <a:ext cx="476250" cy="476250"/>
            </a:xfrm>
            <a:prstGeom prst="rect">
              <a:avLst/>
            </a:prstGeom>
          </p:spPr>
        </p:pic>
        <p:pic>
          <p:nvPicPr>
            <p:cNvPr id="657" name="Graphic 656">
              <a:extLst>
                <a:ext uri="{FF2B5EF4-FFF2-40B4-BE49-F238E27FC236}">
                  <a16:creationId xmlns:a16="http://schemas.microsoft.com/office/drawing/2014/main" id="{969D9AB6-392C-4724-83EC-CDEF84C2A6EF}"/>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6447135" y="3818872"/>
              <a:ext cx="504609" cy="504609"/>
            </a:xfrm>
            <a:prstGeom prst="rect">
              <a:avLst/>
            </a:prstGeom>
          </p:spPr>
        </p:pic>
        <p:sp>
          <p:nvSpPr>
            <p:cNvPr id="658" name="TextBox 657">
              <a:extLst>
                <a:ext uri="{FF2B5EF4-FFF2-40B4-BE49-F238E27FC236}">
                  <a16:creationId xmlns:a16="http://schemas.microsoft.com/office/drawing/2014/main" id="{DE27FE02-3E80-48D9-A64A-C23ACC04EE22}"/>
                </a:ext>
              </a:extLst>
            </p:cNvPr>
            <p:cNvSpPr txBox="1"/>
            <p:nvPr/>
          </p:nvSpPr>
          <p:spPr>
            <a:xfrm>
              <a:off x="6059414" y="4348354"/>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Azure IoT Edge</a:t>
              </a:r>
            </a:p>
          </p:txBody>
        </p:sp>
        <p:sp>
          <p:nvSpPr>
            <p:cNvPr id="659" name="TextBox 658">
              <a:extLst>
                <a:ext uri="{FF2B5EF4-FFF2-40B4-BE49-F238E27FC236}">
                  <a16:creationId xmlns:a16="http://schemas.microsoft.com/office/drawing/2014/main" id="{F281CC4C-D336-4BBC-AA79-779E50D3101A}"/>
                </a:ext>
              </a:extLst>
            </p:cNvPr>
            <p:cNvSpPr txBox="1"/>
            <p:nvPr/>
          </p:nvSpPr>
          <p:spPr>
            <a:xfrm>
              <a:off x="6058774" y="6183330"/>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Linux</a:t>
              </a:r>
            </a:p>
          </p:txBody>
        </p:sp>
      </p:grpSp>
      <p:grpSp>
        <p:nvGrpSpPr>
          <p:cNvPr id="660" name="Group 659">
            <a:extLst>
              <a:ext uri="{FF2B5EF4-FFF2-40B4-BE49-F238E27FC236}">
                <a16:creationId xmlns:a16="http://schemas.microsoft.com/office/drawing/2014/main" id="{C22EE62B-B135-463D-810B-FA88A10370D8}"/>
              </a:ext>
            </a:extLst>
          </p:cNvPr>
          <p:cNvGrpSpPr/>
          <p:nvPr/>
        </p:nvGrpSpPr>
        <p:grpSpPr>
          <a:xfrm>
            <a:off x="657576" y="2940951"/>
            <a:ext cx="1284671" cy="3429057"/>
            <a:chOff x="1953145" y="2940881"/>
            <a:chExt cx="1284853" cy="3429544"/>
          </a:xfrm>
          <a:effectLst/>
        </p:grpSpPr>
        <p:sp>
          <p:nvSpPr>
            <p:cNvPr id="661" name="Rectangle 660">
              <a:extLst>
                <a:ext uri="{FF2B5EF4-FFF2-40B4-BE49-F238E27FC236}">
                  <a16:creationId xmlns:a16="http://schemas.microsoft.com/office/drawing/2014/main" id="{6ABC121F-4035-4FC1-A606-6AF5AB7227F8}"/>
                </a:ext>
              </a:extLst>
            </p:cNvPr>
            <p:cNvSpPr/>
            <p:nvPr/>
          </p:nvSpPr>
          <p:spPr bwMode="auto">
            <a:xfrm>
              <a:off x="1958544" y="36272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62" name="Rectangle 661">
              <a:extLst>
                <a:ext uri="{FF2B5EF4-FFF2-40B4-BE49-F238E27FC236}">
                  <a16:creationId xmlns:a16="http://schemas.microsoft.com/office/drawing/2014/main" id="{70C52257-D4FD-4D2D-8DD7-E5499E465C72}"/>
                </a:ext>
              </a:extLst>
            </p:cNvPr>
            <p:cNvSpPr/>
            <p:nvPr/>
          </p:nvSpPr>
          <p:spPr bwMode="auto">
            <a:xfrm>
              <a:off x="1958544" y="45416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63" name="Rectangle 662">
              <a:extLst>
                <a:ext uri="{FF2B5EF4-FFF2-40B4-BE49-F238E27FC236}">
                  <a16:creationId xmlns:a16="http://schemas.microsoft.com/office/drawing/2014/main" id="{DD2B1030-2C5F-4EA7-BD7D-A506203EFF42}"/>
                </a:ext>
              </a:extLst>
            </p:cNvPr>
            <p:cNvSpPr/>
            <p:nvPr/>
          </p:nvSpPr>
          <p:spPr bwMode="auto">
            <a:xfrm>
              <a:off x="1959012" y="5456025"/>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64" name="Rectangle 663">
              <a:extLst>
                <a:ext uri="{FF2B5EF4-FFF2-40B4-BE49-F238E27FC236}">
                  <a16:creationId xmlns:a16="http://schemas.microsoft.com/office/drawing/2014/main" id="{9A948318-063A-4E6C-88CF-BF3B06781CEC}"/>
                </a:ext>
              </a:extLst>
            </p:cNvPr>
            <p:cNvSpPr/>
            <p:nvPr/>
          </p:nvSpPr>
          <p:spPr bwMode="auto">
            <a:xfrm>
              <a:off x="1958544" y="2940881"/>
              <a:ext cx="1278986" cy="686344"/>
            </a:xfrm>
            <a:prstGeom prst="rect">
              <a:avLst/>
            </a:prstGeom>
            <a:solidFill>
              <a:srgbClr val="8661C5"/>
            </a:solidFill>
            <a:ln w="10795" cap="flat" cmpd="sng" algn="ctr">
              <a:solidFill>
                <a:srgbClr val="3B2E58"/>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dirty="0">
                  <a:gradFill>
                    <a:gsLst>
                      <a:gs pos="40075">
                        <a:srgbClr val="FFFFFF"/>
                      </a:gs>
                      <a:gs pos="30000">
                        <a:srgbClr val="FFFFFF"/>
                      </a:gs>
                    </a:gsLst>
                    <a:lin ang="5400000" scaled="0"/>
                  </a:gradFill>
                  <a:latin typeface="Segoe UI"/>
                </a:rPr>
                <a:t>Local dev machine</a:t>
              </a:r>
            </a:p>
          </p:txBody>
        </p:sp>
        <p:pic>
          <p:nvPicPr>
            <p:cNvPr id="665" name="Graphic 664">
              <a:extLst>
                <a:ext uri="{FF2B5EF4-FFF2-40B4-BE49-F238E27FC236}">
                  <a16:creationId xmlns:a16="http://schemas.microsoft.com/office/drawing/2014/main" id="{E505B0EB-FD28-4CA7-8307-516A17EC8BCD}"/>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7182" t="20471" r="27182" b="20471"/>
            <a:stretch/>
          </p:blipFill>
          <p:spPr>
            <a:xfrm>
              <a:off x="1967224" y="4679078"/>
              <a:ext cx="639493" cy="639493"/>
            </a:xfrm>
            <a:prstGeom prst="rect">
              <a:avLst/>
            </a:prstGeom>
          </p:spPr>
        </p:pic>
        <p:pic>
          <p:nvPicPr>
            <p:cNvPr id="666" name="Picture 665">
              <a:extLst>
                <a:ext uri="{FF2B5EF4-FFF2-40B4-BE49-F238E27FC236}">
                  <a16:creationId xmlns:a16="http://schemas.microsoft.com/office/drawing/2014/main" id="{617D72F9-9AC6-4CF5-A866-A58133549F9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07218" y="4727607"/>
              <a:ext cx="630295" cy="542436"/>
            </a:xfrm>
            <a:prstGeom prst="rect">
              <a:avLst/>
            </a:prstGeom>
          </p:spPr>
        </p:pic>
        <p:sp>
          <p:nvSpPr>
            <p:cNvPr id="667" name="TextBox 666">
              <a:extLst>
                <a:ext uri="{FF2B5EF4-FFF2-40B4-BE49-F238E27FC236}">
                  <a16:creationId xmlns:a16="http://schemas.microsoft.com/office/drawing/2014/main" id="{A407F309-A612-4113-9872-652CC9943D5D}"/>
                </a:ext>
              </a:extLst>
            </p:cNvPr>
            <p:cNvSpPr txBox="1"/>
            <p:nvPr/>
          </p:nvSpPr>
          <p:spPr>
            <a:xfrm>
              <a:off x="1955663" y="5268998"/>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Code or container</a:t>
              </a:r>
            </a:p>
          </p:txBody>
        </p:sp>
        <p:pic>
          <p:nvPicPr>
            <p:cNvPr id="668" name="Graphic 667">
              <a:extLst>
                <a:ext uri="{FF2B5EF4-FFF2-40B4-BE49-F238E27FC236}">
                  <a16:creationId xmlns:a16="http://schemas.microsoft.com/office/drawing/2014/main" id="{94105E52-6355-4E95-AF7D-090D53396BD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469557" y="3651121"/>
              <a:ext cx="274320" cy="274320"/>
            </a:xfrm>
            <a:prstGeom prst="rect">
              <a:avLst/>
            </a:prstGeom>
          </p:spPr>
        </p:pic>
        <p:sp>
          <p:nvSpPr>
            <p:cNvPr id="669" name="TextBox 668">
              <a:extLst>
                <a:ext uri="{FF2B5EF4-FFF2-40B4-BE49-F238E27FC236}">
                  <a16:creationId xmlns:a16="http://schemas.microsoft.com/office/drawing/2014/main" id="{6B74BEA6-7FFC-458F-B9A0-D78DA41E1BF1}"/>
                </a:ext>
              </a:extLst>
            </p:cNvPr>
            <p:cNvSpPr txBox="1"/>
            <p:nvPr/>
          </p:nvSpPr>
          <p:spPr>
            <a:xfrm>
              <a:off x="1953145" y="4348354"/>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Core Tools + favorite editor</a:t>
              </a:r>
            </a:p>
          </p:txBody>
        </p:sp>
        <p:pic>
          <p:nvPicPr>
            <p:cNvPr id="670" name="Graphic 669">
              <a:extLst>
                <a:ext uri="{FF2B5EF4-FFF2-40B4-BE49-F238E27FC236}">
                  <a16:creationId xmlns:a16="http://schemas.microsoft.com/office/drawing/2014/main" id="{12CBE6B7-A9A3-4846-9D08-7EB10108F318}"/>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51425" y="5771331"/>
              <a:ext cx="274320" cy="274320"/>
            </a:xfrm>
            <a:prstGeom prst="rect">
              <a:avLst/>
            </a:prstGeom>
          </p:spPr>
        </p:pic>
        <p:pic>
          <p:nvPicPr>
            <p:cNvPr id="671" name="Graphic 670">
              <a:extLst>
                <a:ext uri="{FF2B5EF4-FFF2-40B4-BE49-F238E27FC236}">
                  <a16:creationId xmlns:a16="http://schemas.microsoft.com/office/drawing/2014/main" id="{D4907496-E3E8-460C-A5FB-EAEE380BEFBE}"/>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2423837" y="5870065"/>
              <a:ext cx="365760" cy="86319"/>
            </a:xfrm>
            <a:prstGeom prst="rect">
              <a:avLst/>
            </a:prstGeom>
          </p:spPr>
        </p:pic>
        <p:pic>
          <p:nvPicPr>
            <p:cNvPr id="672" name="Graphic 671">
              <a:extLst>
                <a:ext uri="{FF2B5EF4-FFF2-40B4-BE49-F238E27FC236}">
                  <a16:creationId xmlns:a16="http://schemas.microsoft.com/office/drawing/2014/main" id="{543A60BB-AC9C-4065-8052-E6BF85909240}"/>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869190" y="5771331"/>
              <a:ext cx="274320" cy="274320"/>
            </a:xfrm>
            <a:prstGeom prst="rect">
              <a:avLst/>
            </a:prstGeom>
          </p:spPr>
        </p:pic>
        <p:sp>
          <p:nvSpPr>
            <p:cNvPr id="673" name="TextBox 672">
              <a:extLst>
                <a:ext uri="{FF2B5EF4-FFF2-40B4-BE49-F238E27FC236}">
                  <a16:creationId xmlns:a16="http://schemas.microsoft.com/office/drawing/2014/main" id="{19548A1E-8B89-4924-AAF1-6A839718F5CC}"/>
                </a:ext>
              </a:extLst>
            </p:cNvPr>
            <p:cNvSpPr txBox="1"/>
            <p:nvPr/>
          </p:nvSpPr>
          <p:spPr>
            <a:xfrm>
              <a:off x="1953145" y="6176832"/>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Windows, macOS, or Linux</a:t>
              </a:r>
            </a:p>
          </p:txBody>
        </p:sp>
        <p:pic>
          <p:nvPicPr>
            <p:cNvPr id="674" name="Graphic 673">
              <a:extLst>
                <a:ext uri="{FF2B5EF4-FFF2-40B4-BE49-F238E27FC236}">
                  <a16:creationId xmlns:a16="http://schemas.microsoft.com/office/drawing/2014/main" id="{1344B335-2BFC-448C-AC2A-BA270F4327C8}"/>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rcRect/>
            <a:stretch/>
          </p:blipFill>
          <p:spPr>
            <a:xfrm>
              <a:off x="2462739" y="4055256"/>
              <a:ext cx="274320" cy="274320"/>
            </a:xfrm>
            <a:prstGeom prst="rect">
              <a:avLst/>
            </a:prstGeom>
          </p:spPr>
        </p:pic>
        <p:pic>
          <p:nvPicPr>
            <p:cNvPr id="675" name="Graphic 674">
              <a:extLst>
                <a:ext uri="{FF2B5EF4-FFF2-40B4-BE49-F238E27FC236}">
                  <a16:creationId xmlns:a16="http://schemas.microsoft.com/office/drawing/2014/main" id="{33294470-6D6C-4AFB-922B-92DE57A2E3AB}"/>
                </a:ext>
              </a:extLst>
            </p:cNvPr>
            <p:cNvPicPr>
              <a:picLocks noChangeAspect="1"/>
            </p:cNvPicPr>
            <p:nvPr/>
          </p:nvPicPr>
          <p: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rcRect/>
            <a:stretch/>
          </p:blipFill>
          <p:spPr>
            <a:xfrm>
              <a:off x="2037276" y="4054979"/>
              <a:ext cx="274320" cy="274320"/>
            </a:xfrm>
            <a:prstGeom prst="rect">
              <a:avLst/>
            </a:prstGeom>
          </p:spPr>
        </p:pic>
        <p:sp>
          <p:nvSpPr>
            <p:cNvPr id="676" name="Rectangle 675">
              <a:extLst>
                <a:ext uri="{FF2B5EF4-FFF2-40B4-BE49-F238E27FC236}">
                  <a16:creationId xmlns:a16="http://schemas.microsoft.com/office/drawing/2014/main" id="{C2D91380-A0D1-465B-9A1F-339366EFEB0A}"/>
                </a:ext>
              </a:extLst>
            </p:cNvPr>
            <p:cNvSpPr/>
            <p:nvPr/>
          </p:nvSpPr>
          <p:spPr bwMode="auto">
            <a:xfrm>
              <a:off x="2891484" y="4057779"/>
              <a:ext cx="274320" cy="274320"/>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00" kern="0">
                  <a:solidFill>
                    <a:sysClr val="windowText" lastClr="000000"/>
                  </a:solidFill>
                  <a:latin typeface="Segoe UI"/>
                </a:rPr>
                <a:t>●●●</a:t>
              </a:r>
            </a:p>
          </p:txBody>
        </p:sp>
        <p:sp>
          <p:nvSpPr>
            <p:cNvPr id="677" name="Rectangle 676">
              <a:extLst>
                <a:ext uri="{FF2B5EF4-FFF2-40B4-BE49-F238E27FC236}">
                  <a16:creationId xmlns:a16="http://schemas.microsoft.com/office/drawing/2014/main" id="{EF121C37-0E2A-46BF-8A26-65521C6E5F3C}"/>
                </a:ext>
              </a:extLst>
            </p:cNvPr>
            <p:cNvSpPr/>
            <p:nvPr/>
          </p:nvSpPr>
          <p:spPr bwMode="auto">
            <a:xfrm>
              <a:off x="2449696" y="3925441"/>
              <a:ext cx="274320" cy="140971"/>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000" kern="0">
                  <a:solidFill>
                    <a:sysClr val="windowText" lastClr="000000"/>
                  </a:solidFill>
                  <a:latin typeface="Segoe UI"/>
                </a:rPr>
                <a:t>+</a:t>
              </a:r>
            </a:p>
          </p:txBody>
        </p:sp>
      </p:grpSp>
      <p:sp>
        <p:nvSpPr>
          <p:cNvPr id="681" name="Rectangle 680">
            <a:extLst>
              <a:ext uri="{FF2B5EF4-FFF2-40B4-BE49-F238E27FC236}">
                <a16:creationId xmlns:a16="http://schemas.microsoft.com/office/drawing/2014/main" id="{5161D833-8CC5-4385-9567-813414DA1793}"/>
              </a:ext>
            </a:extLst>
          </p:cNvPr>
          <p:cNvSpPr/>
          <p:nvPr/>
        </p:nvSpPr>
        <p:spPr bwMode="auto">
          <a:xfrm>
            <a:off x="662717" y="1842400"/>
            <a:ext cx="1278804"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rgbClr val="1A1A1A"/>
                </a:solidFill>
                <a:latin typeface="Segoe UI"/>
              </a:rPr>
              <a:t>Azure Functions host runtime</a:t>
            </a:r>
          </a:p>
        </p:txBody>
      </p:sp>
      <p:sp>
        <p:nvSpPr>
          <p:cNvPr id="683" name="Rectangle 682">
            <a:extLst>
              <a:ext uri="{FF2B5EF4-FFF2-40B4-BE49-F238E27FC236}">
                <a16:creationId xmlns:a16="http://schemas.microsoft.com/office/drawing/2014/main" id="{557B0691-3D13-4704-85AB-BFDA2A8F618B}"/>
              </a:ext>
            </a:extLst>
          </p:cNvPr>
          <p:cNvSpPr/>
          <p:nvPr/>
        </p:nvSpPr>
        <p:spPr bwMode="auto">
          <a:xfrm>
            <a:off x="2022218" y="1842620"/>
            <a:ext cx="1278804"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rgbClr val="1A1A1A"/>
                </a:solidFill>
                <a:latin typeface="Segoe UI"/>
              </a:rPr>
              <a:t>Azure Functions Core Tools</a:t>
            </a:r>
          </a:p>
        </p:txBody>
      </p:sp>
      <p:sp>
        <p:nvSpPr>
          <p:cNvPr id="684" name="Rectangle 683">
            <a:extLst>
              <a:ext uri="{FF2B5EF4-FFF2-40B4-BE49-F238E27FC236}">
                <a16:creationId xmlns:a16="http://schemas.microsoft.com/office/drawing/2014/main" id="{E7911D1E-E7A4-461A-B793-3EDC5331FA4C}"/>
              </a:ext>
            </a:extLst>
          </p:cNvPr>
          <p:cNvSpPr/>
          <p:nvPr/>
        </p:nvSpPr>
        <p:spPr bwMode="auto">
          <a:xfrm>
            <a:off x="3408731" y="1842400"/>
            <a:ext cx="1279979"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rgbClr val="1A1A1A"/>
                </a:solidFill>
                <a:latin typeface="Segoe UI"/>
              </a:rPr>
              <a:t>Azure Functions base Docker image</a:t>
            </a:r>
          </a:p>
        </p:txBody>
      </p:sp>
      <p:sp>
        <p:nvSpPr>
          <p:cNvPr id="685" name="Rectangle 684">
            <a:extLst>
              <a:ext uri="{FF2B5EF4-FFF2-40B4-BE49-F238E27FC236}">
                <a16:creationId xmlns:a16="http://schemas.microsoft.com/office/drawing/2014/main" id="{F3259417-B6C6-4EA1-B892-B8469A8D5A3D}"/>
              </a:ext>
            </a:extLst>
          </p:cNvPr>
          <p:cNvSpPr/>
          <p:nvPr/>
        </p:nvSpPr>
        <p:spPr bwMode="auto">
          <a:xfrm>
            <a:off x="4762621" y="1842400"/>
            <a:ext cx="1279980"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rgbClr val="1A1A1A"/>
                </a:solidFill>
                <a:latin typeface="Segoe UI"/>
              </a:rPr>
              <a:t>Azure Functions .NET Docker image</a:t>
            </a:r>
          </a:p>
        </p:txBody>
      </p:sp>
      <p:sp>
        <p:nvSpPr>
          <p:cNvPr id="686" name="Rectangle 685">
            <a:extLst>
              <a:ext uri="{FF2B5EF4-FFF2-40B4-BE49-F238E27FC236}">
                <a16:creationId xmlns:a16="http://schemas.microsoft.com/office/drawing/2014/main" id="{ABF96211-9A4E-44B7-B42F-F3B22057EAD4}"/>
              </a:ext>
            </a:extLst>
          </p:cNvPr>
          <p:cNvSpPr/>
          <p:nvPr/>
        </p:nvSpPr>
        <p:spPr bwMode="auto">
          <a:xfrm>
            <a:off x="6135531" y="1842400"/>
            <a:ext cx="1279980"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rgbClr val="1A1A1A"/>
                </a:solidFill>
                <a:latin typeface="Segoe UI"/>
              </a:rPr>
              <a:t>Azure Functions Node Docker image</a:t>
            </a:r>
          </a:p>
        </p:txBody>
      </p:sp>
      <p:sp>
        <p:nvSpPr>
          <p:cNvPr id="687" name="Rectangle 686">
            <a:extLst>
              <a:ext uri="{FF2B5EF4-FFF2-40B4-BE49-F238E27FC236}">
                <a16:creationId xmlns:a16="http://schemas.microsoft.com/office/drawing/2014/main" id="{BE675F6E-B58D-4577-9394-7DA9E1296C6B}"/>
              </a:ext>
            </a:extLst>
          </p:cNvPr>
          <p:cNvSpPr/>
          <p:nvPr/>
        </p:nvSpPr>
        <p:spPr bwMode="auto">
          <a:xfrm>
            <a:off x="7503186" y="1842400"/>
            <a:ext cx="1279980" cy="456837"/>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solidFill>
                  <a:sysClr val="windowText" lastClr="000000"/>
                </a:solidFill>
                <a:latin typeface="Segoe UI"/>
              </a:rPr>
              <a:t>●●●</a:t>
            </a:r>
            <a:endParaRPr lang="en-US" sz="1100" kern="0">
              <a:solidFill>
                <a:srgbClr val="1A1A1A"/>
              </a:solidFill>
              <a:latin typeface="Segoe UI"/>
            </a:endParaRPr>
          </a:p>
        </p:txBody>
      </p:sp>
      <p:cxnSp>
        <p:nvCxnSpPr>
          <p:cNvPr id="688" name="Straight Arrow Connector 687">
            <a:extLst>
              <a:ext uri="{FF2B5EF4-FFF2-40B4-BE49-F238E27FC236}">
                <a16:creationId xmlns:a16="http://schemas.microsoft.com/office/drawing/2014/main" id="{31758ABF-DD55-4480-81E1-0FFFEA2D3167}"/>
              </a:ext>
            </a:extLst>
          </p:cNvPr>
          <p:cNvCxnSpPr>
            <a:cxnSpLocks/>
            <a:stCxn id="681" idx="2"/>
            <a:endCxn id="647" idx="0"/>
          </p:cNvCxnSpPr>
          <p:nvPr/>
        </p:nvCxnSpPr>
        <p:spPr>
          <a:xfrm flipH="1">
            <a:off x="1301533" y="2299238"/>
            <a:ext cx="587" cy="275977"/>
          </a:xfrm>
          <a:prstGeom prst="straightConnector1">
            <a:avLst/>
          </a:prstGeom>
          <a:noFill/>
          <a:ln w="9525" cap="flat" cmpd="sng" algn="ctr">
            <a:solidFill>
              <a:schemeClr val="tx1"/>
            </a:solidFill>
            <a:prstDash val="solid"/>
            <a:headEnd type="none" w="lg" len="med"/>
            <a:tailEnd type="triangle"/>
          </a:ln>
          <a:effectLst/>
        </p:spPr>
      </p:cxnSp>
      <p:cxnSp>
        <p:nvCxnSpPr>
          <p:cNvPr id="689" name="Connector: Elbow 688">
            <a:extLst>
              <a:ext uri="{FF2B5EF4-FFF2-40B4-BE49-F238E27FC236}">
                <a16:creationId xmlns:a16="http://schemas.microsoft.com/office/drawing/2014/main" id="{8D6BDED9-ACA7-4138-A0ED-32D7A7D8E0AC}"/>
              </a:ext>
            </a:extLst>
          </p:cNvPr>
          <p:cNvCxnSpPr>
            <a:cxnSpLocks/>
            <a:stCxn id="681" idx="2"/>
            <a:endCxn id="648" idx="0"/>
          </p:cNvCxnSpPr>
          <p:nvPr/>
        </p:nvCxnSpPr>
        <p:spPr>
          <a:xfrm rot="16200000" flipH="1">
            <a:off x="3905340" y="-303984"/>
            <a:ext cx="277500" cy="5483942"/>
          </a:xfrm>
          <a:prstGeom prst="bentConnector3">
            <a:avLst>
              <a:gd name="adj1" fmla="val 50000"/>
            </a:avLst>
          </a:prstGeom>
          <a:noFill/>
          <a:ln w="9525" cap="flat" cmpd="sng" algn="ctr">
            <a:solidFill>
              <a:schemeClr val="tx1"/>
            </a:solidFill>
            <a:prstDash val="solid"/>
            <a:headEnd type="none" w="lg" len="med"/>
            <a:tailEnd type="triangle"/>
          </a:ln>
          <a:effectLst/>
        </p:spPr>
      </p:cxnSp>
      <p:grpSp>
        <p:nvGrpSpPr>
          <p:cNvPr id="709" name="Group 708">
            <a:extLst>
              <a:ext uri="{FF2B5EF4-FFF2-40B4-BE49-F238E27FC236}">
                <a16:creationId xmlns:a16="http://schemas.microsoft.com/office/drawing/2014/main" id="{83599DD7-1EF1-487F-8098-CB7174F180E4}"/>
              </a:ext>
            </a:extLst>
          </p:cNvPr>
          <p:cNvGrpSpPr/>
          <p:nvPr/>
        </p:nvGrpSpPr>
        <p:grpSpPr>
          <a:xfrm>
            <a:off x="3390674" y="2940951"/>
            <a:ext cx="1290488" cy="3428514"/>
            <a:chOff x="4701966" y="2940881"/>
            <a:chExt cx="1290671" cy="3429000"/>
          </a:xfrm>
          <a:effectLst/>
        </p:grpSpPr>
        <p:sp>
          <p:nvSpPr>
            <p:cNvPr id="691" name="Rectangle 690">
              <a:extLst>
                <a:ext uri="{FF2B5EF4-FFF2-40B4-BE49-F238E27FC236}">
                  <a16:creationId xmlns:a16="http://schemas.microsoft.com/office/drawing/2014/main" id="{4595E23D-D25A-4596-A977-5541E27FD0BE}"/>
                </a:ext>
              </a:extLst>
            </p:cNvPr>
            <p:cNvSpPr/>
            <p:nvPr/>
          </p:nvSpPr>
          <p:spPr bwMode="auto">
            <a:xfrm>
              <a:off x="4713183" y="3626681"/>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92" name="Rectangle 691">
              <a:extLst>
                <a:ext uri="{FF2B5EF4-FFF2-40B4-BE49-F238E27FC236}">
                  <a16:creationId xmlns:a16="http://schemas.microsoft.com/office/drawing/2014/main" id="{895CAE6C-74C3-4E69-8C39-A1582742E1C8}"/>
                </a:ext>
              </a:extLst>
            </p:cNvPr>
            <p:cNvSpPr/>
            <p:nvPr/>
          </p:nvSpPr>
          <p:spPr bwMode="auto">
            <a:xfrm>
              <a:off x="4713183" y="4541081"/>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93" name="Rectangle 692">
              <a:extLst>
                <a:ext uri="{FF2B5EF4-FFF2-40B4-BE49-F238E27FC236}">
                  <a16:creationId xmlns:a16="http://schemas.microsoft.com/office/drawing/2014/main" id="{E56B2CD9-9F67-475B-9E1E-790D3A27B9DF}"/>
                </a:ext>
              </a:extLst>
            </p:cNvPr>
            <p:cNvSpPr/>
            <p:nvPr/>
          </p:nvSpPr>
          <p:spPr bwMode="auto">
            <a:xfrm>
              <a:off x="4713651" y="5455481"/>
              <a:ext cx="1278986" cy="914400"/>
            </a:xfrm>
            <a:prstGeom prst="rect">
              <a:avLst/>
            </a:prstGeom>
            <a:solidFill>
              <a:srgbClr val="D2D2D2"/>
            </a:solidFill>
            <a:ln w="10795" cap="flat" cmpd="sng" algn="ctr">
              <a:solidFill>
                <a:srgbClr val="737373"/>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kern="0">
                <a:gradFill>
                  <a:gsLst>
                    <a:gs pos="40075">
                      <a:srgbClr val="FFFFFF"/>
                    </a:gs>
                    <a:gs pos="30000">
                      <a:srgbClr val="FFFFFF"/>
                    </a:gs>
                  </a:gsLst>
                  <a:lin ang="5400000" scaled="0"/>
                </a:gradFill>
                <a:latin typeface="Segoe UI"/>
              </a:endParaRPr>
            </a:p>
          </p:txBody>
        </p:sp>
        <p:sp>
          <p:nvSpPr>
            <p:cNvPr id="694" name="Rectangle 693">
              <a:extLst>
                <a:ext uri="{FF2B5EF4-FFF2-40B4-BE49-F238E27FC236}">
                  <a16:creationId xmlns:a16="http://schemas.microsoft.com/office/drawing/2014/main" id="{2B6CAEA1-6816-4967-8212-034F75D9D6AC}"/>
                </a:ext>
              </a:extLst>
            </p:cNvPr>
            <p:cNvSpPr/>
            <p:nvPr/>
          </p:nvSpPr>
          <p:spPr bwMode="auto">
            <a:xfrm>
              <a:off x="4713183" y="2940881"/>
              <a:ext cx="1278986" cy="685800"/>
            </a:xfrm>
            <a:prstGeom prst="rect">
              <a:avLst/>
            </a:prstGeom>
            <a:solidFill>
              <a:schemeClr val="accent1"/>
            </a:solidFill>
            <a:ln w="10795" cap="flat" cmpd="sng" algn="ctr">
              <a:solidFill>
                <a:schemeClr val="accent2"/>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Azure Functions</a:t>
              </a:r>
            </a:p>
            <a:p>
              <a:pPr algn="ctr" defTabSz="932293" fontAlgn="base">
                <a:spcBef>
                  <a:spcPct val="0"/>
                </a:spcBef>
                <a:spcAft>
                  <a:spcPct val="0"/>
                </a:spcAft>
                <a:defRPr/>
              </a:pPr>
              <a:r>
                <a:rPr lang="en-US" sz="1100" kern="0">
                  <a:gradFill>
                    <a:gsLst>
                      <a:gs pos="40075">
                        <a:srgbClr val="FFFFFF"/>
                      </a:gs>
                      <a:gs pos="30000">
                        <a:srgbClr val="FFFFFF"/>
                      </a:gs>
                    </a:gsLst>
                    <a:lin ang="5400000" scaled="0"/>
                  </a:gradFill>
                  <a:latin typeface="Segoe UI"/>
                </a:rPr>
                <a:t>service</a:t>
              </a:r>
            </a:p>
          </p:txBody>
        </p:sp>
        <p:pic>
          <p:nvPicPr>
            <p:cNvPr id="697" name="Graphic 696">
              <a:extLst>
                <a:ext uri="{FF2B5EF4-FFF2-40B4-BE49-F238E27FC236}">
                  <a16:creationId xmlns:a16="http://schemas.microsoft.com/office/drawing/2014/main" id="{AA47A790-30BD-4B91-856F-F9015556163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069173" y="3826298"/>
              <a:ext cx="548640" cy="548640"/>
            </a:xfrm>
            <a:prstGeom prst="rect">
              <a:avLst/>
            </a:prstGeom>
          </p:spPr>
        </p:pic>
        <p:sp>
          <p:nvSpPr>
            <p:cNvPr id="698" name="TextBox 697">
              <a:extLst>
                <a:ext uri="{FF2B5EF4-FFF2-40B4-BE49-F238E27FC236}">
                  <a16:creationId xmlns:a16="http://schemas.microsoft.com/office/drawing/2014/main" id="{7DFF16B0-98E2-4751-992B-2F1293219913}"/>
                </a:ext>
              </a:extLst>
            </p:cNvPr>
            <p:cNvSpPr txBox="1"/>
            <p:nvPr/>
          </p:nvSpPr>
          <p:spPr>
            <a:xfrm>
              <a:off x="4703552" y="4347810"/>
              <a:ext cx="1280160" cy="123128"/>
            </a:xfrm>
            <a:prstGeom prst="rect">
              <a:avLst/>
            </a:prstGeom>
            <a:noFill/>
          </p:spPr>
          <p:txBody>
            <a:bodyPr wrap="square" lIns="0" tIns="0" rIns="0" bIns="0" rtlCol="0">
              <a:spAutoFit/>
            </a:bodyPr>
            <a:lstStyle/>
            <a:p>
              <a:pPr algn="ctr" defTabSz="914225">
                <a:defRPr/>
              </a:pPr>
              <a:r>
                <a:rPr lang="en-US" sz="800" kern="0" dirty="0">
                  <a:gradFill>
                    <a:gsLst>
                      <a:gs pos="2917">
                        <a:srgbClr val="1A1A1A"/>
                      </a:gs>
                      <a:gs pos="30000">
                        <a:srgbClr val="1A1A1A"/>
                      </a:gs>
                    </a:gsLst>
                    <a:lin ang="5400000" scaled="0"/>
                  </a:gradFill>
                </a:rPr>
                <a:t>Premium plan</a:t>
              </a:r>
            </a:p>
          </p:txBody>
        </p:sp>
        <p:pic>
          <p:nvPicPr>
            <p:cNvPr id="699" name="Graphic 698">
              <a:extLst>
                <a:ext uri="{FF2B5EF4-FFF2-40B4-BE49-F238E27FC236}">
                  <a16:creationId xmlns:a16="http://schemas.microsoft.com/office/drawing/2014/main" id="{0B6B3882-E97E-4A0A-B649-212F5A9FF7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95635" y="5680530"/>
              <a:ext cx="476250" cy="476250"/>
            </a:xfrm>
            <a:prstGeom prst="rect">
              <a:avLst/>
            </a:prstGeom>
          </p:spPr>
        </p:pic>
        <p:pic>
          <p:nvPicPr>
            <p:cNvPr id="700" name="Graphic 699">
              <a:extLst>
                <a:ext uri="{FF2B5EF4-FFF2-40B4-BE49-F238E27FC236}">
                  <a16:creationId xmlns:a16="http://schemas.microsoft.com/office/drawing/2014/main" id="{C516C4E5-347E-4AD8-B168-0C370688F0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34558" y="5680530"/>
              <a:ext cx="476250" cy="476250"/>
            </a:xfrm>
            <a:prstGeom prst="rect">
              <a:avLst/>
            </a:prstGeom>
          </p:spPr>
        </p:pic>
        <p:sp>
          <p:nvSpPr>
            <p:cNvPr id="701" name="TextBox 700">
              <a:extLst>
                <a:ext uri="{FF2B5EF4-FFF2-40B4-BE49-F238E27FC236}">
                  <a16:creationId xmlns:a16="http://schemas.microsoft.com/office/drawing/2014/main" id="{7FAAC687-3770-4809-99B0-FE35CC1A8549}"/>
                </a:ext>
              </a:extLst>
            </p:cNvPr>
            <p:cNvSpPr txBox="1"/>
            <p:nvPr/>
          </p:nvSpPr>
          <p:spPr>
            <a:xfrm>
              <a:off x="4702846" y="6179475"/>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Windows or Linux</a:t>
              </a:r>
            </a:p>
          </p:txBody>
        </p:sp>
        <p:pic>
          <p:nvPicPr>
            <p:cNvPr id="706" name="Picture 705">
              <a:extLst>
                <a:ext uri="{FF2B5EF4-FFF2-40B4-BE49-F238E27FC236}">
                  <a16:creationId xmlns:a16="http://schemas.microsoft.com/office/drawing/2014/main" id="{65DFD32E-1EFD-41A9-BF2E-DD3E42CEE8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41459" y="4727607"/>
              <a:ext cx="630295" cy="542436"/>
            </a:xfrm>
            <a:prstGeom prst="rect">
              <a:avLst/>
            </a:prstGeom>
          </p:spPr>
        </p:pic>
        <p:pic>
          <p:nvPicPr>
            <p:cNvPr id="707" name="Graphic 706">
              <a:extLst>
                <a:ext uri="{FF2B5EF4-FFF2-40B4-BE49-F238E27FC236}">
                  <a16:creationId xmlns:a16="http://schemas.microsoft.com/office/drawing/2014/main" id="{7ABE3F07-88F5-4DE1-8225-50ED691011B3}"/>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7182" t="20471" r="27182" b="20471"/>
            <a:stretch/>
          </p:blipFill>
          <p:spPr>
            <a:xfrm>
              <a:off x="4701966" y="4679078"/>
              <a:ext cx="639493" cy="639493"/>
            </a:xfrm>
            <a:prstGeom prst="rect">
              <a:avLst/>
            </a:prstGeom>
          </p:spPr>
        </p:pic>
        <p:sp>
          <p:nvSpPr>
            <p:cNvPr id="708" name="TextBox 707">
              <a:extLst>
                <a:ext uri="{FF2B5EF4-FFF2-40B4-BE49-F238E27FC236}">
                  <a16:creationId xmlns:a16="http://schemas.microsoft.com/office/drawing/2014/main" id="{8EE25E18-3FAE-4062-A548-005D73E332CA}"/>
                </a:ext>
              </a:extLst>
            </p:cNvPr>
            <p:cNvSpPr txBox="1"/>
            <p:nvPr/>
          </p:nvSpPr>
          <p:spPr>
            <a:xfrm>
              <a:off x="4701966" y="5273899"/>
              <a:ext cx="1280160" cy="123128"/>
            </a:xfrm>
            <a:prstGeom prst="rect">
              <a:avLst/>
            </a:prstGeom>
            <a:noFill/>
          </p:spPr>
          <p:txBody>
            <a:bodyPr wrap="square" lIns="0" tIns="0" rIns="0" bIns="0" rtlCol="0">
              <a:spAutoFit/>
            </a:bodyPr>
            <a:lstStyle/>
            <a:p>
              <a:pPr algn="ctr" defTabSz="914225">
                <a:defRPr/>
              </a:pPr>
              <a:r>
                <a:rPr lang="en-US" sz="800" kern="0">
                  <a:gradFill>
                    <a:gsLst>
                      <a:gs pos="2917">
                        <a:srgbClr val="1A1A1A"/>
                      </a:gs>
                      <a:gs pos="30000">
                        <a:srgbClr val="1A1A1A"/>
                      </a:gs>
                    </a:gsLst>
                    <a:lin ang="5400000" scaled="0"/>
                  </a:gradFill>
                </a:rPr>
                <a:t>Code or container</a:t>
              </a:r>
            </a:p>
          </p:txBody>
        </p:sp>
      </p:grpSp>
      <p:sp>
        <p:nvSpPr>
          <p:cNvPr id="127" name="Title 2">
            <a:extLst>
              <a:ext uri="{FF2B5EF4-FFF2-40B4-BE49-F238E27FC236}">
                <a16:creationId xmlns:a16="http://schemas.microsoft.com/office/drawing/2014/main" id="{2041B39B-F952-4B27-BF7B-B03D8315C559}"/>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a:defRPr/>
            </a:pPr>
            <a:r>
              <a:rPr lang="en-US" sz="4705" dirty="0">
                <a:solidFill>
                  <a:srgbClr val="505050"/>
                </a:solidFill>
                <a:latin typeface="Segoe UI Light" charset="0"/>
                <a:ea typeface="Segoe UI Light" charset="0"/>
                <a:cs typeface="Segoe UI Light" charset="0"/>
              </a:rPr>
              <a:t>Azure Functions </a:t>
            </a:r>
            <a:r>
              <a:rPr lang="en-US" sz="4705" dirty="0">
                <a:solidFill>
                  <a:srgbClr val="0072C6"/>
                </a:solidFill>
                <a:latin typeface="Segoe UI Semibold" panose="020B0702040204020203" pitchFamily="34" charset="0"/>
                <a:ea typeface="Segoe UI Light" charset="0"/>
                <a:cs typeface="Segoe UI Light" charset="0"/>
              </a:rPr>
              <a:t>Hosting Options</a:t>
            </a:r>
            <a:endParaRPr lang="en-US" sz="4705"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spTree>
    <p:extLst>
      <p:ext uri="{BB962C8B-B14F-4D97-AF65-F5344CB8AC3E}">
        <p14:creationId xmlns:p14="http://schemas.microsoft.com/office/powerpoint/2010/main" val="219737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2"/>
                                        </p:tgtEl>
                                        <p:attrNameLst>
                                          <p:attrName>style.visibility</p:attrName>
                                        </p:attrNameLst>
                                      </p:cBhvr>
                                      <p:to>
                                        <p:strVal val="visible"/>
                                      </p:to>
                                    </p:set>
                                    <p:animEffect transition="in" filter="fade">
                                      <p:cBhvr>
                                        <p:cTn id="7" dur="500"/>
                                        <p:tgtEl>
                                          <p:spTgt spid="68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1"/>
                                        </p:tgtEl>
                                        <p:attrNameLst>
                                          <p:attrName>style.visibility</p:attrName>
                                        </p:attrNameLst>
                                      </p:cBhvr>
                                      <p:to>
                                        <p:strVal val="visible"/>
                                      </p:to>
                                    </p:set>
                                    <p:animEffect transition="in" filter="fade">
                                      <p:cBhvr>
                                        <p:cTn id="11" dur="500"/>
                                        <p:tgtEl>
                                          <p:spTgt spid="68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83"/>
                                        </p:tgtEl>
                                        <p:attrNameLst>
                                          <p:attrName>style.visibility</p:attrName>
                                        </p:attrNameLst>
                                      </p:cBhvr>
                                      <p:to>
                                        <p:strVal val="visible"/>
                                      </p:to>
                                    </p:set>
                                    <p:animEffect transition="in" filter="fade">
                                      <p:cBhvr>
                                        <p:cTn id="15" dur="500"/>
                                        <p:tgtEl>
                                          <p:spTgt spid="68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84"/>
                                        </p:tgtEl>
                                        <p:attrNameLst>
                                          <p:attrName>style.visibility</p:attrName>
                                        </p:attrNameLst>
                                      </p:cBhvr>
                                      <p:to>
                                        <p:strVal val="visible"/>
                                      </p:to>
                                    </p:set>
                                    <p:animEffect transition="in" filter="fade">
                                      <p:cBhvr>
                                        <p:cTn id="19" dur="500"/>
                                        <p:tgtEl>
                                          <p:spTgt spid="68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85"/>
                                        </p:tgtEl>
                                        <p:attrNameLst>
                                          <p:attrName>style.visibility</p:attrName>
                                        </p:attrNameLst>
                                      </p:cBhvr>
                                      <p:to>
                                        <p:strVal val="visible"/>
                                      </p:to>
                                    </p:set>
                                    <p:animEffect transition="in" filter="fade">
                                      <p:cBhvr>
                                        <p:cTn id="23" dur="500"/>
                                        <p:tgtEl>
                                          <p:spTgt spid="68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86"/>
                                        </p:tgtEl>
                                        <p:attrNameLst>
                                          <p:attrName>style.visibility</p:attrName>
                                        </p:attrNameLst>
                                      </p:cBhvr>
                                      <p:to>
                                        <p:strVal val="visible"/>
                                      </p:to>
                                    </p:set>
                                    <p:animEffect transition="in" filter="fade">
                                      <p:cBhvr>
                                        <p:cTn id="27" dur="500"/>
                                        <p:tgtEl>
                                          <p:spTgt spid="68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87"/>
                                        </p:tgtEl>
                                        <p:attrNameLst>
                                          <p:attrName>style.visibility</p:attrName>
                                        </p:attrNameLst>
                                      </p:cBhvr>
                                      <p:to>
                                        <p:strVal val="visible"/>
                                      </p:to>
                                    </p:set>
                                    <p:animEffect transition="in" filter="fade">
                                      <p:cBhvr>
                                        <p:cTn id="31" dur="500"/>
                                        <p:tgtEl>
                                          <p:spTgt spid="68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89"/>
                                        </p:tgtEl>
                                        <p:attrNameLst>
                                          <p:attrName>style.visibility</p:attrName>
                                        </p:attrNameLst>
                                      </p:cBhvr>
                                      <p:to>
                                        <p:strVal val="visible"/>
                                      </p:to>
                                    </p:set>
                                    <p:animEffect transition="in" filter="fade">
                                      <p:cBhvr>
                                        <p:cTn id="36" dur="500"/>
                                        <p:tgtEl>
                                          <p:spTgt spid="689"/>
                                        </p:tgtEl>
                                      </p:cBhvr>
                                    </p:animEffect>
                                  </p:childTnLst>
                                </p:cTn>
                              </p:par>
                              <p:par>
                                <p:cTn id="37" presetID="10" presetClass="entr" presetSubtype="0" fill="hold" nodeType="withEffect">
                                  <p:stCondLst>
                                    <p:cond delay="0"/>
                                  </p:stCondLst>
                                  <p:childTnLst>
                                    <p:set>
                                      <p:cBhvr>
                                        <p:cTn id="38" dur="1" fill="hold">
                                          <p:stCondLst>
                                            <p:cond delay="0"/>
                                          </p:stCondLst>
                                        </p:cTn>
                                        <p:tgtEl>
                                          <p:spTgt spid="688"/>
                                        </p:tgtEl>
                                        <p:attrNameLst>
                                          <p:attrName>style.visibility</p:attrName>
                                        </p:attrNameLst>
                                      </p:cBhvr>
                                      <p:to>
                                        <p:strVal val="visible"/>
                                      </p:to>
                                    </p:set>
                                    <p:animEffect transition="in" filter="fade">
                                      <p:cBhvr>
                                        <p:cTn id="39" dur="500"/>
                                        <p:tgtEl>
                                          <p:spTgt spid="68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47"/>
                                        </p:tgtEl>
                                        <p:attrNameLst>
                                          <p:attrName>style.visibility</p:attrName>
                                        </p:attrNameLst>
                                      </p:cBhvr>
                                      <p:to>
                                        <p:strVal val="visible"/>
                                      </p:to>
                                    </p:set>
                                    <p:animEffect transition="in" filter="fade">
                                      <p:cBhvr>
                                        <p:cTn id="42" dur="500"/>
                                        <p:tgtEl>
                                          <p:spTgt spid="64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48"/>
                                        </p:tgtEl>
                                        <p:attrNameLst>
                                          <p:attrName>style.visibility</p:attrName>
                                        </p:attrNameLst>
                                      </p:cBhvr>
                                      <p:to>
                                        <p:strVal val="visible"/>
                                      </p:to>
                                    </p:set>
                                    <p:animEffect transition="in" filter="fade">
                                      <p:cBhvr>
                                        <p:cTn id="45" dur="500"/>
                                        <p:tgtEl>
                                          <p:spTgt spid="64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81"/>
                                        </p:tgtEl>
                                        <p:attrNameLst>
                                          <p:attrName>style.visibility</p:attrName>
                                        </p:attrNameLst>
                                      </p:cBhvr>
                                      <p:to>
                                        <p:strVal val="visible"/>
                                      </p:to>
                                    </p:set>
                                    <p:animEffect transition="in" filter="fade">
                                      <p:cBhvr>
                                        <p:cTn id="50" dur="500"/>
                                        <p:tgtEl>
                                          <p:spTgt spid="58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82"/>
                                        </p:tgtEl>
                                        <p:attrNameLst>
                                          <p:attrName>style.visibility</p:attrName>
                                        </p:attrNameLst>
                                      </p:cBhvr>
                                      <p:to>
                                        <p:strVal val="visible"/>
                                      </p:to>
                                    </p:set>
                                    <p:animEffect transition="in" filter="fade">
                                      <p:cBhvr>
                                        <p:cTn id="53" dur="500"/>
                                        <p:tgtEl>
                                          <p:spTgt spid="58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83"/>
                                        </p:tgtEl>
                                        <p:attrNameLst>
                                          <p:attrName>style.visibility</p:attrName>
                                        </p:attrNameLst>
                                      </p:cBhvr>
                                      <p:to>
                                        <p:strVal val="visible"/>
                                      </p:to>
                                    </p:set>
                                    <p:animEffect transition="in" filter="fade">
                                      <p:cBhvr>
                                        <p:cTn id="56" dur="500"/>
                                        <p:tgtEl>
                                          <p:spTgt spid="583"/>
                                        </p:tgtEl>
                                      </p:cBhvr>
                                    </p:animEffect>
                                  </p:childTnLst>
                                </p:cTn>
                              </p:par>
                            </p:childTnLst>
                          </p:cTn>
                        </p:par>
                        <p:par>
                          <p:cTn id="57" fill="hold">
                            <p:stCondLst>
                              <p:cond delay="500"/>
                            </p:stCondLst>
                            <p:childTnLst>
                              <p:par>
                                <p:cTn id="58" presetID="2" presetClass="entr" presetSubtype="2" fill="hold" nodeType="afterEffect">
                                  <p:stCondLst>
                                    <p:cond delay="0"/>
                                  </p:stCondLst>
                                  <p:childTnLst>
                                    <p:set>
                                      <p:cBhvr>
                                        <p:cTn id="59" dur="1" fill="hold">
                                          <p:stCondLst>
                                            <p:cond delay="0"/>
                                          </p:stCondLst>
                                        </p:cTn>
                                        <p:tgtEl>
                                          <p:spTgt spid="660"/>
                                        </p:tgtEl>
                                        <p:attrNameLst>
                                          <p:attrName>style.visibility</p:attrName>
                                        </p:attrNameLst>
                                      </p:cBhvr>
                                      <p:to>
                                        <p:strVal val="visible"/>
                                      </p:to>
                                    </p:set>
                                    <p:anim calcmode="lin" valueType="num">
                                      <p:cBhvr additive="base">
                                        <p:cTn id="60" dur="500" fill="hold"/>
                                        <p:tgtEl>
                                          <p:spTgt spid="660"/>
                                        </p:tgtEl>
                                        <p:attrNameLst>
                                          <p:attrName>ppt_x</p:attrName>
                                        </p:attrNameLst>
                                      </p:cBhvr>
                                      <p:tavLst>
                                        <p:tav tm="0">
                                          <p:val>
                                            <p:strVal val="1+#ppt_w/2"/>
                                          </p:val>
                                        </p:tav>
                                        <p:tav tm="100000">
                                          <p:val>
                                            <p:strVal val="#ppt_x"/>
                                          </p:val>
                                        </p:tav>
                                      </p:tavLst>
                                    </p:anim>
                                    <p:anim calcmode="lin" valueType="num">
                                      <p:cBhvr additive="base">
                                        <p:cTn id="61" dur="500" fill="hold"/>
                                        <p:tgtEl>
                                          <p:spTgt spid="660"/>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nodeType="clickEffect">
                                  <p:stCondLst>
                                    <p:cond delay="0"/>
                                  </p:stCondLst>
                                  <p:childTnLst>
                                    <p:set>
                                      <p:cBhvr>
                                        <p:cTn id="65" dur="1" fill="hold">
                                          <p:stCondLst>
                                            <p:cond delay="0"/>
                                          </p:stCondLst>
                                        </p:cTn>
                                        <p:tgtEl>
                                          <p:spTgt spid="598"/>
                                        </p:tgtEl>
                                        <p:attrNameLst>
                                          <p:attrName>style.visibility</p:attrName>
                                        </p:attrNameLst>
                                      </p:cBhvr>
                                      <p:to>
                                        <p:strVal val="visible"/>
                                      </p:to>
                                    </p:set>
                                    <p:anim calcmode="lin" valueType="num">
                                      <p:cBhvr additive="base">
                                        <p:cTn id="66" dur="500" fill="hold"/>
                                        <p:tgtEl>
                                          <p:spTgt spid="598"/>
                                        </p:tgtEl>
                                        <p:attrNameLst>
                                          <p:attrName>ppt_x</p:attrName>
                                        </p:attrNameLst>
                                      </p:cBhvr>
                                      <p:tavLst>
                                        <p:tav tm="0">
                                          <p:val>
                                            <p:strVal val="1+#ppt_w/2"/>
                                          </p:val>
                                        </p:tav>
                                        <p:tav tm="100000">
                                          <p:val>
                                            <p:strVal val="#ppt_x"/>
                                          </p:val>
                                        </p:tav>
                                      </p:tavLst>
                                    </p:anim>
                                    <p:anim calcmode="lin" valueType="num">
                                      <p:cBhvr additive="base">
                                        <p:cTn id="67" dur="500" fill="hold"/>
                                        <p:tgtEl>
                                          <p:spTgt spid="598"/>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2" fill="hold" nodeType="clickEffect">
                                  <p:stCondLst>
                                    <p:cond delay="0"/>
                                  </p:stCondLst>
                                  <p:childTnLst>
                                    <p:set>
                                      <p:cBhvr>
                                        <p:cTn id="71" dur="1" fill="hold">
                                          <p:stCondLst>
                                            <p:cond delay="0"/>
                                          </p:stCondLst>
                                        </p:cTn>
                                        <p:tgtEl>
                                          <p:spTgt spid="709"/>
                                        </p:tgtEl>
                                        <p:attrNameLst>
                                          <p:attrName>style.visibility</p:attrName>
                                        </p:attrNameLst>
                                      </p:cBhvr>
                                      <p:to>
                                        <p:strVal val="visible"/>
                                      </p:to>
                                    </p:set>
                                    <p:anim calcmode="lin" valueType="num">
                                      <p:cBhvr additive="base">
                                        <p:cTn id="72" dur="500" fill="hold"/>
                                        <p:tgtEl>
                                          <p:spTgt spid="709"/>
                                        </p:tgtEl>
                                        <p:attrNameLst>
                                          <p:attrName>ppt_x</p:attrName>
                                        </p:attrNameLst>
                                      </p:cBhvr>
                                      <p:tavLst>
                                        <p:tav tm="0">
                                          <p:val>
                                            <p:strVal val="1+#ppt_w/2"/>
                                          </p:val>
                                        </p:tav>
                                        <p:tav tm="100000">
                                          <p:val>
                                            <p:strVal val="#ppt_x"/>
                                          </p:val>
                                        </p:tav>
                                      </p:tavLst>
                                    </p:anim>
                                    <p:anim calcmode="lin" valueType="num">
                                      <p:cBhvr additive="base">
                                        <p:cTn id="73" dur="500" fill="hold"/>
                                        <p:tgtEl>
                                          <p:spTgt spid="709"/>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2" fill="hold" nodeType="clickEffect">
                                  <p:stCondLst>
                                    <p:cond delay="0"/>
                                  </p:stCondLst>
                                  <p:childTnLst>
                                    <p:set>
                                      <p:cBhvr>
                                        <p:cTn id="77" dur="1" fill="hold">
                                          <p:stCondLst>
                                            <p:cond delay="0"/>
                                          </p:stCondLst>
                                        </p:cTn>
                                        <p:tgtEl>
                                          <p:spTgt spid="584"/>
                                        </p:tgtEl>
                                        <p:attrNameLst>
                                          <p:attrName>style.visibility</p:attrName>
                                        </p:attrNameLst>
                                      </p:cBhvr>
                                      <p:to>
                                        <p:strVal val="visible"/>
                                      </p:to>
                                    </p:set>
                                    <p:anim calcmode="lin" valueType="num">
                                      <p:cBhvr additive="base">
                                        <p:cTn id="78" dur="500" fill="hold"/>
                                        <p:tgtEl>
                                          <p:spTgt spid="584"/>
                                        </p:tgtEl>
                                        <p:attrNameLst>
                                          <p:attrName>ppt_x</p:attrName>
                                        </p:attrNameLst>
                                      </p:cBhvr>
                                      <p:tavLst>
                                        <p:tav tm="0">
                                          <p:val>
                                            <p:strVal val="1+#ppt_w/2"/>
                                          </p:val>
                                        </p:tav>
                                        <p:tav tm="100000">
                                          <p:val>
                                            <p:strVal val="#ppt_x"/>
                                          </p:val>
                                        </p:tav>
                                      </p:tavLst>
                                    </p:anim>
                                    <p:anim calcmode="lin" valueType="num">
                                      <p:cBhvr additive="base">
                                        <p:cTn id="79" dur="500" fill="hold"/>
                                        <p:tgtEl>
                                          <p:spTgt spid="584"/>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2" fill="hold" nodeType="clickEffect">
                                  <p:stCondLst>
                                    <p:cond delay="0"/>
                                  </p:stCondLst>
                                  <p:childTnLst>
                                    <p:set>
                                      <p:cBhvr>
                                        <p:cTn id="83" dur="1" fill="hold">
                                          <p:stCondLst>
                                            <p:cond delay="0"/>
                                          </p:stCondLst>
                                        </p:cTn>
                                        <p:tgtEl>
                                          <p:spTgt spid="649"/>
                                        </p:tgtEl>
                                        <p:attrNameLst>
                                          <p:attrName>style.visibility</p:attrName>
                                        </p:attrNameLst>
                                      </p:cBhvr>
                                      <p:to>
                                        <p:strVal val="visible"/>
                                      </p:to>
                                    </p:set>
                                    <p:anim calcmode="lin" valueType="num">
                                      <p:cBhvr additive="base">
                                        <p:cTn id="84" dur="500" fill="hold"/>
                                        <p:tgtEl>
                                          <p:spTgt spid="649"/>
                                        </p:tgtEl>
                                        <p:attrNameLst>
                                          <p:attrName>ppt_x</p:attrName>
                                        </p:attrNameLst>
                                      </p:cBhvr>
                                      <p:tavLst>
                                        <p:tav tm="0">
                                          <p:val>
                                            <p:strVal val="1+#ppt_w/2"/>
                                          </p:val>
                                        </p:tav>
                                        <p:tav tm="100000">
                                          <p:val>
                                            <p:strVal val="#ppt_x"/>
                                          </p:val>
                                        </p:tav>
                                      </p:tavLst>
                                    </p:anim>
                                    <p:anim calcmode="lin" valueType="num">
                                      <p:cBhvr additive="base">
                                        <p:cTn id="85" dur="500" fill="hold"/>
                                        <p:tgtEl>
                                          <p:spTgt spid="649"/>
                                        </p:tgtEl>
                                        <p:attrNameLst>
                                          <p:attrName>ppt_y</p:attrName>
                                        </p:attrNameLst>
                                      </p:cBhvr>
                                      <p:tavLst>
                                        <p:tav tm="0">
                                          <p:val>
                                            <p:strVal val="#ppt_y"/>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2" fill="hold" nodeType="clickEffect">
                                  <p:stCondLst>
                                    <p:cond delay="0"/>
                                  </p:stCondLst>
                                  <p:childTnLst>
                                    <p:set>
                                      <p:cBhvr>
                                        <p:cTn id="89" dur="1" fill="hold">
                                          <p:stCondLst>
                                            <p:cond delay="0"/>
                                          </p:stCondLst>
                                        </p:cTn>
                                        <p:tgtEl>
                                          <p:spTgt spid="621"/>
                                        </p:tgtEl>
                                        <p:attrNameLst>
                                          <p:attrName>style.visibility</p:attrName>
                                        </p:attrNameLst>
                                      </p:cBhvr>
                                      <p:to>
                                        <p:strVal val="visible"/>
                                      </p:to>
                                    </p:set>
                                    <p:anim calcmode="lin" valueType="num">
                                      <p:cBhvr additive="base">
                                        <p:cTn id="90" dur="500" fill="hold"/>
                                        <p:tgtEl>
                                          <p:spTgt spid="621"/>
                                        </p:tgtEl>
                                        <p:attrNameLst>
                                          <p:attrName>ppt_x</p:attrName>
                                        </p:attrNameLst>
                                      </p:cBhvr>
                                      <p:tavLst>
                                        <p:tav tm="0">
                                          <p:val>
                                            <p:strVal val="1+#ppt_w/2"/>
                                          </p:val>
                                        </p:tav>
                                        <p:tav tm="100000">
                                          <p:val>
                                            <p:strVal val="#ppt_x"/>
                                          </p:val>
                                        </p:tav>
                                      </p:tavLst>
                                    </p:anim>
                                    <p:anim calcmode="lin" valueType="num">
                                      <p:cBhvr additive="base">
                                        <p:cTn id="91" dur="500" fill="hold"/>
                                        <p:tgtEl>
                                          <p:spTgt spid="621"/>
                                        </p:tgtEl>
                                        <p:attrNameLst>
                                          <p:attrName>ppt_y</p:attrName>
                                        </p:attrNameLst>
                                      </p:cBhvr>
                                      <p:tavLst>
                                        <p:tav tm="0">
                                          <p:val>
                                            <p:strVal val="#ppt_y"/>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2" fill="hold" nodeType="clickEffect">
                                  <p:stCondLst>
                                    <p:cond delay="0"/>
                                  </p:stCondLst>
                                  <p:childTnLst>
                                    <p:set>
                                      <p:cBhvr>
                                        <p:cTn id="95" dur="1" fill="hold">
                                          <p:stCondLst>
                                            <p:cond delay="0"/>
                                          </p:stCondLst>
                                        </p:cTn>
                                        <p:tgtEl>
                                          <p:spTgt spid="634"/>
                                        </p:tgtEl>
                                        <p:attrNameLst>
                                          <p:attrName>style.visibility</p:attrName>
                                        </p:attrNameLst>
                                      </p:cBhvr>
                                      <p:to>
                                        <p:strVal val="visible"/>
                                      </p:to>
                                    </p:set>
                                    <p:anim calcmode="lin" valueType="num">
                                      <p:cBhvr additive="base">
                                        <p:cTn id="96" dur="500" fill="hold"/>
                                        <p:tgtEl>
                                          <p:spTgt spid="634"/>
                                        </p:tgtEl>
                                        <p:attrNameLst>
                                          <p:attrName>ppt_x</p:attrName>
                                        </p:attrNameLst>
                                      </p:cBhvr>
                                      <p:tavLst>
                                        <p:tav tm="0">
                                          <p:val>
                                            <p:strVal val="1+#ppt_w/2"/>
                                          </p:val>
                                        </p:tav>
                                        <p:tav tm="100000">
                                          <p:val>
                                            <p:strVal val="#ppt_x"/>
                                          </p:val>
                                        </p:tav>
                                      </p:tavLst>
                                    </p:anim>
                                    <p:anim calcmode="lin" valueType="num">
                                      <p:cBhvr additive="base">
                                        <p:cTn id="97" dur="500" fill="hold"/>
                                        <p:tgtEl>
                                          <p:spTgt spid="634"/>
                                        </p:tgtEl>
                                        <p:attrNameLst>
                                          <p:attrName>ppt_y</p:attrName>
                                        </p:attrNameLst>
                                      </p:cBhvr>
                                      <p:tavLst>
                                        <p:tav tm="0">
                                          <p:val>
                                            <p:strVal val="#ppt_y"/>
                                          </p:val>
                                        </p:tav>
                                        <p:tav tm="100000">
                                          <p:val>
                                            <p:strVal val="#ppt_y"/>
                                          </p:val>
                                        </p:tav>
                                      </p:tavLst>
                                    </p:anim>
                                  </p:childTnLst>
                                </p:cTn>
                              </p:par>
                              <p:par>
                                <p:cTn id="98" presetID="2" presetClass="entr" presetSubtype="2" fill="hold" nodeType="withEffect">
                                  <p:stCondLst>
                                    <p:cond delay="0"/>
                                  </p:stCondLst>
                                  <p:childTnLst>
                                    <p:set>
                                      <p:cBhvr>
                                        <p:cTn id="99" dur="1" fill="hold">
                                          <p:stCondLst>
                                            <p:cond delay="0"/>
                                          </p:stCondLst>
                                        </p:cTn>
                                        <p:tgtEl>
                                          <p:spTgt spid="610"/>
                                        </p:tgtEl>
                                        <p:attrNameLst>
                                          <p:attrName>style.visibility</p:attrName>
                                        </p:attrNameLst>
                                      </p:cBhvr>
                                      <p:to>
                                        <p:strVal val="visible"/>
                                      </p:to>
                                    </p:set>
                                    <p:anim calcmode="lin" valueType="num">
                                      <p:cBhvr additive="base">
                                        <p:cTn id="100" dur="500" fill="hold"/>
                                        <p:tgtEl>
                                          <p:spTgt spid="610"/>
                                        </p:tgtEl>
                                        <p:attrNameLst>
                                          <p:attrName>ppt_x</p:attrName>
                                        </p:attrNameLst>
                                      </p:cBhvr>
                                      <p:tavLst>
                                        <p:tav tm="0">
                                          <p:val>
                                            <p:strVal val="1+#ppt_w/2"/>
                                          </p:val>
                                        </p:tav>
                                        <p:tav tm="100000">
                                          <p:val>
                                            <p:strVal val="#ppt_x"/>
                                          </p:val>
                                        </p:tav>
                                      </p:tavLst>
                                    </p:anim>
                                    <p:anim calcmode="lin" valueType="num">
                                      <p:cBhvr additive="base">
                                        <p:cTn id="101" dur="500" fill="hold"/>
                                        <p:tgtEl>
                                          <p:spTgt spid="6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2" grpId="0" animBg="1"/>
      <p:bldP spid="581" grpId="0"/>
      <p:bldP spid="582" grpId="0"/>
      <p:bldP spid="583" grpId="0"/>
      <p:bldP spid="647" grpId="0" animBg="1"/>
      <p:bldP spid="648" grpId="0" animBg="1"/>
      <p:bldP spid="681" grpId="0"/>
      <p:bldP spid="683" grpId="0"/>
      <p:bldP spid="684" grpId="0"/>
      <p:bldP spid="685" grpId="0"/>
      <p:bldP spid="686" grpId="0"/>
      <p:bldP spid="68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277473" y="1986455"/>
            <a:ext cx="6796541" cy="2095958"/>
          </a:xfrm>
          <a:prstGeom prst="rect">
            <a:avLst/>
          </a:prstGeom>
          <a:noFill/>
        </p:spPr>
        <p:txBody>
          <a:bodyPr wrap="none" lIns="182880" tIns="146304" rIns="182880" bIns="146304" rtlCol="0">
            <a:spAutoFit/>
          </a:bodyPr>
          <a:lstStyle/>
          <a:p>
            <a:pPr>
              <a:lnSpc>
                <a:spcPct val="90000"/>
              </a:lnSpc>
              <a:spcAft>
                <a:spcPts val="600"/>
              </a:spcAft>
            </a:pPr>
            <a:r>
              <a:rPr lang="en-US" sz="5000" b="1" dirty="0">
                <a:gradFill>
                  <a:gsLst>
                    <a:gs pos="2917">
                      <a:schemeClr val="tx1"/>
                    </a:gs>
                    <a:gs pos="30000">
                      <a:schemeClr val="tx1"/>
                    </a:gs>
                  </a:gsLst>
                  <a:lin ang="5400000" scaled="0"/>
                </a:gradFill>
              </a:rPr>
              <a:t>Demo</a:t>
            </a:r>
            <a:br>
              <a:rPr lang="en-US" sz="5000" b="1" dirty="0">
                <a:gradFill>
                  <a:gsLst>
                    <a:gs pos="2917">
                      <a:schemeClr val="tx1"/>
                    </a:gs>
                    <a:gs pos="30000">
                      <a:schemeClr val="tx1"/>
                    </a:gs>
                  </a:gsLst>
                  <a:lin ang="5400000" scaled="0"/>
                </a:gradFill>
              </a:rPr>
            </a:br>
            <a:br>
              <a:rPr lang="en-US" sz="5000" dirty="0">
                <a:gradFill>
                  <a:gsLst>
                    <a:gs pos="2917">
                      <a:schemeClr val="tx1"/>
                    </a:gs>
                    <a:gs pos="30000">
                      <a:schemeClr val="tx1"/>
                    </a:gs>
                  </a:gsLst>
                  <a:lin ang="5400000" scaled="0"/>
                </a:gradFill>
              </a:rPr>
            </a:br>
            <a:r>
              <a:rPr lang="en-US" sz="3000" dirty="0">
                <a:gradFill>
                  <a:gsLst>
                    <a:gs pos="2917">
                      <a:schemeClr val="tx1"/>
                    </a:gs>
                    <a:gs pos="30000">
                      <a:schemeClr val="tx1"/>
                    </a:gs>
                  </a:gsLst>
                  <a:lin ang="5400000" scaled="0"/>
                </a:gradFill>
              </a:rPr>
              <a:t>Creating an Azure Function in the Portal</a:t>
            </a:r>
          </a:p>
        </p:txBody>
      </p:sp>
    </p:spTree>
    <p:extLst>
      <p:ext uri="{BB962C8B-B14F-4D97-AF65-F5344CB8AC3E}">
        <p14:creationId xmlns:p14="http://schemas.microsoft.com/office/powerpoint/2010/main" val="37327610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6616911" y="488"/>
            <a:ext cx="5575091" cy="685702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289958"/>
            <a:ext cx="5792176" cy="1013335"/>
          </a:xfrm>
        </p:spPr>
        <p:txBody>
          <a:bodyPr/>
          <a:lstStyle/>
          <a:p>
            <a:pPr lvl="0"/>
            <a:r>
              <a:rPr lang="en-US" kern="0" spc="0">
                <a:ln>
                  <a:noFill/>
                </a:ln>
                <a:solidFill>
                  <a:schemeClr val="tx1"/>
                </a:solidFill>
                <a:ea typeface="Segoe UI" pitchFamily="34" charset="0"/>
              </a:rPr>
              <a:t>Balance of responsibility </a:t>
            </a:r>
            <a:endParaRPr lang="en-US" sz="4313"/>
          </a:p>
        </p:txBody>
      </p:sp>
      <p:sp>
        <p:nvSpPr>
          <p:cNvPr id="4" name="TextBox 3"/>
          <p:cNvSpPr txBox="1"/>
          <p:nvPr/>
        </p:nvSpPr>
        <p:spPr>
          <a:xfrm>
            <a:off x="269241" y="1948245"/>
            <a:ext cx="5792176" cy="3985731"/>
          </a:xfrm>
          <a:prstGeom prst="rect">
            <a:avLst/>
          </a:prstGeom>
          <a:noFill/>
        </p:spPr>
        <p:txBody>
          <a:bodyPr wrap="square" lIns="182855" tIns="146284" rIns="182855" bIns="146284" rtlCol="0">
            <a:spAutoFit/>
          </a:bodyPr>
          <a:lstStyle/>
          <a:p>
            <a:pPr defTabSz="896364">
              <a:lnSpc>
                <a:spcPct val="90000"/>
              </a:lnSpc>
              <a:spcAft>
                <a:spcPts val="600"/>
              </a:spcAft>
            </a:pPr>
            <a:r>
              <a:rPr lang="en-US" sz="2400" kern="0">
                <a:solidFill>
                  <a:sysClr val="windowText" lastClr="000000"/>
                </a:solidFill>
              </a:rPr>
              <a:t>Balance of control and responsibility depends on the category of the service</a:t>
            </a:r>
          </a:p>
          <a:p>
            <a:pPr defTabSz="896364">
              <a:lnSpc>
                <a:spcPct val="90000"/>
              </a:lnSpc>
              <a:spcBef>
                <a:spcPts val="1200"/>
              </a:spcBef>
              <a:spcAft>
                <a:spcPts val="600"/>
              </a:spcAft>
            </a:pPr>
            <a:r>
              <a:rPr lang="en-US" sz="2000" kern="0">
                <a:solidFill>
                  <a:sysClr val="windowText" lastClr="000000"/>
                </a:solidFill>
                <a:latin typeface="Segoe UI Semibold" panose="020B0702040204020203" pitchFamily="34" charset="0"/>
                <a:cs typeface="Segoe UI Semibold" panose="020B0702040204020203" pitchFamily="34" charset="0"/>
              </a:rPr>
              <a:t>MOVE-IN READY</a:t>
            </a:r>
          </a:p>
          <a:p>
            <a:pPr defTabSz="896364">
              <a:lnSpc>
                <a:spcPct val="90000"/>
              </a:lnSpc>
              <a:spcAft>
                <a:spcPts val="600"/>
              </a:spcAft>
            </a:pPr>
            <a:r>
              <a:rPr lang="en-US" sz="1836" kern="0">
                <a:solidFill>
                  <a:sysClr val="windowText" lastClr="000000"/>
                </a:solidFill>
              </a:rPr>
              <a:t>Use immediately with minimal configuration</a:t>
            </a:r>
          </a:p>
          <a:p>
            <a:pPr defTabSz="896364">
              <a:lnSpc>
                <a:spcPct val="90000"/>
              </a:lnSpc>
              <a:spcBef>
                <a:spcPts val="1200"/>
              </a:spcBef>
              <a:spcAft>
                <a:spcPts val="600"/>
              </a:spcAft>
            </a:pPr>
            <a:r>
              <a:rPr lang="en-US" sz="2000" kern="0">
                <a:solidFill>
                  <a:sysClr val="windowText" lastClr="000000"/>
                </a:solidFill>
                <a:latin typeface="Segoe UI Semibold" panose="020B0702040204020203" pitchFamily="34" charset="0"/>
                <a:cs typeface="Segoe UI Semibold" panose="020B0702040204020203" pitchFamily="34" charset="0"/>
              </a:rPr>
              <a:t>SOME ASSEMBLY REQUIRED</a:t>
            </a:r>
          </a:p>
          <a:p>
            <a:pPr defTabSz="896364">
              <a:lnSpc>
                <a:spcPct val="90000"/>
              </a:lnSpc>
              <a:spcAft>
                <a:spcPts val="600"/>
              </a:spcAft>
            </a:pPr>
            <a:r>
              <a:rPr lang="en-US" sz="1836" kern="0">
                <a:solidFill>
                  <a:sysClr val="windowText" lastClr="000000"/>
                </a:solidFill>
              </a:rPr>
              <a:t>Existing services are a starting point, with additional configuration for a custom fit</a:t>
            </a:r>
          </a:p>
          <a:p>
            <a:pPr defTabSz="896364">
              <a:lnSpc>
                <a:spcPct val="90000"/>
              </a:lnSpc>
              <a:spcBef>
                <a:spcPts val="1200"/>
              </a:spcBef>
              <a:spcAft>
                <a:spcPts val="600"/>
              </a:spcAft>
            </a:pPr>
            <a:r>
              <a:rPr lang="en-US" sz="2000" kern="0">
                <a:solidFill>
                  <a:sysClr val="windowText" lastClr="000000"/>
                </a:solidFill>
                <a:latin typeface="Segoe UI Semibold" panose="020B0702040204020203" pitchFamily="34" charset="0"/>
                <a:cs typeface="Segoe UI Semibold" panose="020B0702040204020203" pitchFamily="34" charset="0"/>
              </a:rPr>
              <a:t>BUILD FROM THE GROUND UP</a:t>
            </a:r>
          </a:p>
          <a:p>
            <a:pPr defTabSz="896364">
              <a:lnSpc>
                <a:spcPct val="90000"/>
              </a:lnSpc>
              <a:spcAft>
                <a:spcPts val="600"/>
              </a:spcAft>
            </a:pPr>
            <a:r>
              <a:rPr lang="en-US" sz="1836" kern="0">
                <a:solidFill>
                  <a:sysClr val="windowText" lastClr="000000"/>
                </a:solidFill>
              </a:rPr>
              <a:t>Building blocks, create your own solution or apps from scratch</a:t>
            </a:r>
          </a:p>
        </p:txBody>
      </p:sp>
      <p:graphicFrame>
        <p:nvGraphicFramePr>
          <p:cNvPr id="6" name="Table 5"/>
          <p:cNvGraphicFramePr>
            <a:graphicFrameLocks noGrp="1"/>
          </p:cNvGraphicFramePr>
          <p:nvPr/>
        </p:nvGraphicFramePr>
        <p:xfrm>
          <a:off x="7124727" y="521095"/>
          <a:ext cx="4944915" cy="5323421"/>
        </p:xfrm>
        <a:graphic>
          <a:graphicData uri="http://schemas.openxmlformats.org/drawingml/2006/table">
            <a:tbl>
              <a:tblPr firstRow="1" bandRow="1">
                <a:tableStyleId>{5940675A-B579-460E-94D1-54222C63F5DA}</a:tableStyleId>
              </a:tblPr>
              <a:tblGrid>
                <a:gridCol w="1828485">
                  <a:extLst>
                    <a:ext uri="{9D8B030D-6E8A-4147-A177-3AD203B41FA5}">
                      <a16:colId xmlns:a16="http://schemas.microsoft.com/office/drawing/2014/main" val="2544153837"/>
                    </a:ext>
                  </a:extLst>
                </a:gridCol>
                <a:gridCol w="905479">
                  <a:extLst>
                    <a:ext uri="{9D8B030D-6E8A-4147-A177-3AD203B41FA5}">
                      <a16:colId xmlns:a16="http://schemas.microsoft.com/office/drawing/2014/main" val="3937659814"/>
                    </a:ext>
                  </a:extLst>
                </a:gridCol>
                <a:gridCol w="642891">
                  <a:extLst>
                    <a:ext uri="{9D8B030D-6E8A-4147-A177-3AD203B41FA5}">
                      <a16:colId xmlns:a16="http://schemas.microsoft.com/office/drawing/2014/main" val="2750310453"/>
                    </a:ext>
                  </a:extLst>
                </a:gridCol>
                <a:gridCol w="715329">
                  <a:extLst>
                    <a:ext uri="{9D8B030D-6E8A-4147-A177-3AD203B41FA5}">
                      <a16:colId xmlns:a16="http://schemas.microsoft.com/office/drawing/2014/main" val="1063817949"/>
                    </a:ext>
                  </a:extLst>
                </a:gridCol>
                <a:gridCol w="852731">
                  <a:extLst>
                    <a:ext uri="{9D8B030D-6E8A-4147-A177-3AD203B41FA5}">
                      <a16:colId xmlns:a16="http://schemas.microsoft.com/office/drawing/2014/main" val="449148099"/>
                    </a:ext>
                  </a:extLst>
                </a:gridCol>
              </a:tblGrid>
              <a:tr h="536683">
                <a:tc>
                  <a:txBody>
                    <a:bodyPr/>
                    <a:lstStyle/>
                    <a:p>
                      <a:r>
                        <a:rPr lang="en-US" sz="1600" b="0">
                          <a:solidFill>
                            <a:schemeClr val="bg1"/>
                          </a:solidFill>
                          <a:latin typeface="Segoe UI Semibold" panose="020B0702040204020203" pitchFamily="34" charset="0"/>
                          <a:cs typeface="Segoe UI Semibold" panose="020B0702040204020203" pitchFamily="34" charset="0"/>
                        </a:rPr>
                        <a:t>Responsibility</a:t>
                      </a:r>
                    </a:p>
                  </a:txBody>
                  <a:tcPr marL="89643" marR="89643"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500" b="0" dirty="0">
                          <a:solidFill>
                            <a:schemeClr val="bg1"/>
                          </a:solidFill>
                          <a:latin typeface="Segoe UI Semibold" panose="020B0702040204020203" pitchFamily="34" charset="0"/>
                          <a:cs typeface="Segoe UI Semibold" panose="020B0702040204020203" pitchFamily="34" charset="0"/>
                        </a:rPr>
                        <a:t>On-</a:t>
                      </a:r>
                      <a:r>
                        <a:rPr lang="en-US" sz="1500" b="0" dirty="0" err="1">
                          <a:solidFill>
                            <a:schemeClr val="bg1"/>
                          </a:solidFill>
                          <a:latin typeface="Segoe UI Semibold" panose="020B0702040204020203" pitchFamily="34" charset="0"/>
                          <a:cs typeface="Segoe UI Semibold" panose="020B0702040204020203" pitchFamily="34" charset="0"/>
                        </a:rPr>
                        <a:t>Prem</a:t>
                      </a:r>
                      <a:endParaRPr lang="en-US" sz="1500" b="0" dirty="0">
                        <a:solidFill>
                          <a:schemeClr val="bg1"/>
                        </a:solidFill>
                        <a:latin typeface="Segoe UI Semibold" panose="020B0702040204020203" pitchFamily="34" charset="0"/>
                        <a:cs typeface="Segoe UI Semibold" panose="020B0702040204020203" pitchFamily="34" charset="0"/>
                      </a:endParaRPr>
                    </a:p>
                  </a:txBody>
                  <a:tcPr marL="89643" marR="89643"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500" b="0" dirty="0">
                          <a:solidFill>
                            <a:schemeClr val="bg1"/>
                          </a:solidFill>
                          <a:latin typeface="Segoe UI Semibold" panose="020B0702040204020203" pitchFamily="34" charset="0"/>
                          <a:cs typeface="Segoe UI Semibold" panose="020B0702040204020203" pitchFamily="34" charset="0"/>
                        </a:rPr>
                        <a:t>IaaS</a:t>
                      </a:r>
                    </a:p>
                  </a:txBody>
                  <a:tcPr marL="89643" marR="89643"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500" b="0">
                          <a:solidFill>
                            <a:schemeClr val="bg1"/>
                          </a:solidFill>
                          <a:latin typeface="Segoe UI Semibold" panose="020B0702040204020203" pitchFamily="34" charset="0"/>
                          <a:cs typeface="Segoe UI Semibold" panose="020B0702040204020203" pitchFamily="34" charset="0"/>
                        </a:rPr>
                        <a:t>PaaS</a:t>
                      </a:r>
                    </a:p>
                  </a:txBody>
                  <a:tcPr marL="89643" marR="89643" marT="44821" marB="44821">
                    <a:lnB w="12700" cap="flat" cmpd="sng" algn="ctr">
                      <a:solidFill>
                        <a:schemeClr val="bg1"/>
                      </a:solidFill>
                      <a:prstDash val="solid"/>
                      <a:round/>
                      <a:headEnd type="none" w="med" len="med"/>
                      <a:tailEnd type="none" w="med" len="med"/>
                    </a:lnB>
                    <a:solidFill>
                      <a:schemeClr val="tx1"/>
                    </a:solidFill>
                  </a:tcPr>
                </a:tc>
                <a:tc>
                  <a:txBody>
                    <a:bodyPr/>
                    <a:lstStyle/>
                    <a:p>
                      <a:r>
                        <a:rPr lang="en-US" sz="1500" b="0">
                          <a:solidFill>
                            <a:schemeClr val="bg1"/>
                          </a:solidFill>
                          <a:latin typeface="Segoe UI Semibold" panose="020B0702040204020203" pitchFamily="34" charset="0"/>
                          <a:cs typeface="Segoe UI Semibold" panose="020B0702040204020203" pitchFamily="34" charset="0"/>
                        </a:rPr>
                        <a:t>SaaS</a:t>
                      </a:r>
                    </a:p>
                  </a:txBody>
                  <a:tcPr marL="89643" marR="89643" marT="44821" marB="44821">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45694766"/>
                  </a:ext>
                </a:extLst>
              </a:tr>
              <a:tr h="530731">
                <a:tc>
                  <a:txBody>
                    <a:bodyPr/>
                    <a:lstStyle/>
                    <a:p>
                      <a:r>
                        <a:rPr lang="en-US" sz="1600">
                          <a:solidFill>
                            <a:schemeClr val="bg1"/>
                          </a:solidFill>
                        </a:rPr>
                        <a:t>Applications</a:t>
                      </a:r>
                    </a:p>
                  </a:txBody>
                  <a:tcPr marL="89643" marR="89643" marT="44821" marB="44821" anchor="b">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89643" marR="89643" marT="44821" marB="44821">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89643" marR="89643" marT="44821" marB="44821">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89643" marR="89643" marT="44821" marB="44821">
                    <a:lnT w="12700" cap="flat" cmpd="sng" algn="ctr">
                      <a:solidFill>
                        <a:schemeClr val="bg1"/>
                      </a:solidFill>
                      <a:prstDash val="solid"/>
                      <a:round/>
                      <a:headEnd type="none" w="med" len="med"/>
                      <a:tailEnd type="none" w="med" len="med"/>
                    </a:lnT>
                    <a:solidFill>
                      <a:schemeClr val="tx1"/>
                    </a:solidFill>
                  </a:tcPr>
                </a:tc>
                <a:tc>
                  <a:txBody>
                    <a:bodyPr/>
                    <a:lstStyle/>
                    <a:p>
                      <a:endParaRPr lang="en-US" sz="1700">
                        <a:solidFill>
                          <a:schemeClr val="bg1"/>
                        </a:solidFill>
                      </a:endParaRPr>
                    </a:p>
                  </a:txBody>
                  <a:tcPr marL="89643" marR="89643" marT="44821" marB="44821">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975920690"/>
                  </a:ext>
                </a:extLst>
              </a:tr>
              <a:tr h="530731">
                <a:tc>
                  <a:txBody>
                    <a:bodyPr/>
                    <a:lstStyle/>
                    <a:p>
                      <a:r>
                        <a:rPr lang="en-US" sz="1600">
                          <a:solidFill>
                            <a:schemeClr val="bg1"/>
                          </a:solidFill>
                        </a:rPr>
                        <a:t>Data</a:t>
                      </a:r>
                    </a:p>
                  </a:txBody>
                  <a:tcPr marL="89643" marR="89643" marT="44821" marB="44821" anchor="b">
                    <a:solidFill>
                      <a:schemeClr val="tx1"/>
                    </a:solidFill>
                  </a:tcPr>
                </a:tc>
                <a:tc>
                  <a:txBody>
                    <a:bodyPr/>
                    <a:lstStyle/>
                    <a:p>
                      <a:endParaRPr lang="en-US" sz="1700">
                        <a:solidFill>
                          <a:schemeClr val="bg1"/>
                        </a:solidFill>
                      </a:endParaRPr>
                    </a:p>
                  </a:txBody>
                  <a:tcPr marL="89643" marR="89643" marT="44821" marB="44821">
                    <a:solidFill>
                      <a:schemeClr val="tx1"/>
                    </a:solidFill>
                  </a:tcPr>
                </a:tc>
                <a:tc>
                  <a:txBody>
                    <a:bodyPr/>
                    <a:lstStyle/>
                    <a:p>
                      <a:endParaRPr lang="en-US" sz="1700">
                        <a:solidFill>
                          <a:schemeClr val="bg1"/>
                        </a:solidFill>
                      </a:endParaRPr>
                    </a:p>
                  </a:txBody>
                  <a:tcPr marL="89643" marR="89643" marT="44821" marB="44821">
                    <a:solidFill>
                      <a:schemeClr val="tx1"/>
                    </a:solidFill>
                  </a:tcPr>
                </a:tc>
                <a:tc>
                  <a:txBody>
                    <a:bodyPr/>
                    <a:lstStyle/>
                    <a:p>
                      <a:endParaRPr lang="en-US" sz="1700">
                        <a:solidFill>
                          <a:schemeClr val="bg1"/>
                        </a:solidFill>
                      </a:endParaRPr>
                    </a:p>
                  </a:txBody>
                  <a:tcPr marL="89643" marR="89643" marT="44821" marB="44821">
                    <a:solidFill>
                      <a:schemeClr val="tx1"/>
                    </a:solidFill>
                  </a:tcPr>
                </a:tc>
                <a:tc>
                  <a:txBody>
                    <a:bodyPr/>
                    <a:lstStyle/>
                    <a:p>
                      <a:endParaRPr lang="en-US" sz="1700">
                        <a:solidFill>
                          <a:schemeClr val="bg1"/>
                        </a:solidFill>
                      </a:endParaRPr>
                    </a:p>
                  </a:txBody>
                  <a:tcPr marL="89643" marR="89643" marT="44821" marB="44821">
                    <a:solidFill>
                      <a:schemeClr val="tx1"/>
                    </a:solidFill>
                  </a:tcPr>
                </a:tc>
                <a:extLst>
                  <a:ext uri="{0D108BD9-81ED-4DB2-BD59-A6C34878D82A}">
                    <a16:rowId xmlns:a16="http://schemas.microsoft.com/office/drawing/2014/main" val="2958753268"/>
                  </a:ext>
                </a:extLst>
              </a:tr>
              <a:tr h="530731">
                <a:tc>
                  <a:txBody>
                    <a:bodyPr/>
                    <a:lstStyle/>
                    <a:p>
                      <a:r>
                        <a:rPr lang="en-US" sz="1600">
                          <a:solidFill>
                            <a:schemeClr val="bg1"/>
                          </a:solidFill>
                        </a:rPr>
                        <a:t>Runtime</a:t>
                      </a:r>
                    </a:p>
                  </a:txBody>
                  <a:tcPr marL="89643" marR="89643" marT="44821" marB="44821" anchor="b">
                    <a:solidFill>
                      <a:schemeClr val="tx1"/>
                    </a:solidFill>
                  </a:tcPr>
                </a:tc>
                <a:tc>
                  <a:txBody>
                    <a:bodyPr/>
                    <a:lstStyle/>
                    <a:p>
                      <a:endParaRPr lang="en-US" sz="1700">
                        <a:solidFill>
                          <a:schemeClr val="bg1"/>
                        </a:solidFill>
                      </a:endParaRPr>
                    </a:p>
                  </a:txBody>
                  <a:tcPr marL="89643" marR="89643" marT="44821" marB="44821">
                    <a:solidFill>
                      <a:schemeClr val="tx1"/>
                    </a:solidFill>
                  </a:tcPr>
                </a:tc>
                <a:tc>
                  <a:txBody>
                    <a:bodyPr/>
                    <a:lstStyle/>
                    <a:p>
                      <a:endParaRPr lang="en-US" sz="1700">
                        <a:solidFill>
                          <a:schemeClr val="bg1"/>
                        </a:solidFill>
                      </a:endParaRPr>
                    </a:p>
                  </a:txBody>
                  <a:tcPr marL="89643" marR="89643" marT="44821" marB="44821">
                    <a:solidFill>
                      <a:schemeClr val="tx1"/>
                    </a:solidFill>
                  </a:tcPr>
                </a:tc>
                <a:tc>
                  <a:txBody>
                    <a:bodyPr/>
                    <a:lstStyle/>
                    <a:p>
                      <a:endParaRPr lang="en-US" sz="1700">
                        <a:solidFill>
                          <a:schemeClr val="bg1"/>
                        </a:solidFill>
                      </a:endParaRPr>
                    </a:p>
                  </a:txBody>
                  <a:tcPr marL="89643" marR="89643" marT="44821" marB="44821">
                    <a:solidFill>
                      <a:schemeClr val="tx1"/>
                    </a:solidFill>
                  </a:tcPr>
                </a:tc>
                <a:tc>
                  <a:txBody>
                    <a:bodyPr/>
                    <a:lstStyle/>
                    <a:p>
                      <a:endParaRPr lang="en-US" sz="1700">
                        <a:solidFill>
                          <a:schemeClr val="bg1"/>
                        </a:solidFill>
                      </a:endParaRPr>
                    </a:p>
                  </a:txBody>
                  <a:tcPr marL="89643" marR="89643" marT="44821" marB="44821">
                    <a:solidFill>
                      <a:schemeClr val="tx1"/>
                    </a:solidFill>
                  </a:tcPr>
                </a:tc>
                <a:extLst>
                  <a:ext uri="{0D108BD9-81ED-4DB2-BD59-A6C34878D82A}">
                    <a16:rowId xmlns:a16="http://schemas.microsoft.com/office/drawing/2014/main" val="1033960191"/>
                  </a:ext>
                </a:extLst>
              </a:tr>
              <a:tr h="530731">
                <a:tc>
                  <a:txBody>
                    <a:bodyPr/>
                    <a:lstStyle/>
                    <a:p>
                      <a:r>
                        <a:rPr lang="en-US" sz="1600">
                          <a:solidFill>
                            <a:schemeClr val="bg1"/>
                          </a:solidFill>
                        </a:rPr>
                        <a:t>Middleware</a:t>
                      </a:r>
                    </a:p>
                  </a:txBody>
                  <a:tcPr marL="89643" marR="89643" marT="44821" marB="44821" anchor="b">
                    <a:solidFill>
                      <a:schemeClr val="tx1"/>
                    </a:solidFill>
                  </a:tcPr>
                </a:tc>
                <a:tc>
                  <a:txBody>
                    <a:bodyPr/>
                    <a:lstStyle/>
                    <a:p>
                      <a:endParaRPr lang="en-US" sz="1700">
                        <a:solidFill>
                          <a:schemeClr val="bg1"/>
                        </a:solidFill>
                      </a:endParaRPr>
                    </a:p>
                  </a:txBody>
                  <a:tcPr marL="89643" marR="89643" marT="44821" marB="44821">
                    <a:solidFill>
                      <a:schemeClr val="tx1"/>
                    </a:solidFill>
                  </a:tcPr>
                </a:tc>
                <a:tc>
                  <a:txBody>
                    <a:bodyPr/>
                    <a:lstStyle/>
                    <a:p>
                      <a:endParaRPr lang="en-US" sz="1700">
                        <a:solidFill>
                          <a:schemeClr val="bg1"/>
                        </a:solidFill>
                      </a:endParaRPr>
                    </a:p>
                  </a:txBody>
                  <a:tcPr marL="89643" marR="89643" marT="44821" marB="44821">
                    <a:solidFill>
                      <a:schemeClr val="tx1"/>
                    </a:solidFill>
                  </a:tcPr>
                </a:tc>
                <a:tc>
                  <a:txBody>
                    <a:bodyPr/>
                    <a:lstStyle/>
                    <a:p>
                      <a:endParaRPr lang="en-US" sz="1700">
                        <a:solidFill>
                          <a:schemeClr val="bg1"/>
                        </a:solidFill>
                      </a:endParaRPr>
                    </a:p>
                  </a:txBody>
                  <a:tcPr marL="89643" marR="89643" marT="44821" marB="44821">
                    <a:solidFill>
                      <a:schemeClr val="tx1"/>
                    </a:solidFill>
                  </a:tcPr>
                </a:tc>
                <a:tc>
                  <a:txBody>
                    <a:bodyPr/>
                    <a:lstStyle/>
                    <a:p>
                      <a:endParaRPr lang="en-US" sz="1700">
                        <a:solidFill>
                          <a:schemeClr val="bg1"/>
                        </a:solidFill>
                      </a:endParaRPr>
                    </a:p>
                  </a:txBody>
                  <a:tcPr marL="89643" marR="89643" marT="44821" marB="44821">
                    <a:solidFill>
                      <a:schemeClr val="tx1"/>
                    </a:solidFill>
                  </a:tcPr>
                </a:tc>
                <a:extLst>
                  <a:ext uri="{0D108BD9-81ED-4DB2-BD59-A6C34878D82A}">
                    <a16:rowId xmlns:a16="http://schemas.microsoft.com/office/drawing/2014/main" val="2876098919"/>
                  </a:ext>
                </a:extLst>
              </a:tr>
              <a:tr h="530731">
                <a:tc>
                  <a:txBody>
                    <a:bodyPr/>
                    <a:lstStyle/>
                    <a:p>
                      <a:r>
                        <a:rPr lang="en-US" sz="1600">
                          <a:solidFill>
                            <a:schemeClr val="bg1"/>
                          </a:solidFill>
                        </a:rPr>
                        <a:t>O/S</a:t>
                      </a:r>
                    </a:p>
                  </a:txBody>
                  <a:tcPr marL="89643" marR="89643" marT="44821" marB="44821" anchor="b">
                    <a:solidFill>
                      <a:schemeClr val="tx1"/>
                    </a:solidFill>
                  </a:tcPr>
                </a:tc>
                <a:tc>
                  <a:txBody>
                    <a:bodyPr/>
                    <a:lstStyle/>
                    <a:p>
                      <a:endParaRPr lang="en-US" sz="1700">
                        <a:solidFill>
                          <a:schemeClr val="bg1"/>
                        </a:solidFill>
                      </a:endParaRPr>
                    </a:p>
                  </a:txBody>
                  <a:tcPr marL="89643" marR="89643" marT="44821" marB="44821">
                    <a:solidFill>
                      <a:schemeClr val="tx1"/>
                    </a:solidFill>
                  </a:tcPr>
                </a:tc>
                <a:tc>
                  <a:txBody>
                    <a:bodyPr/>
                    <a:lstStyle/>
                    <a:p>
                      <a:endParaRPr lang="en-US" sz="1700">
                        <a:solidFill>
                          <a:schemeClr val="bg1"/>
                        </a:solidFill>
                      </a:endParaRPr>
                    </a:p>
                  </a:txBody>
                  <a:tcPr marL="89643" marR="89643" marT="44821" marB="44821">
                    <a:solidFill>
                      <a:schemeClr val="tx1"/>
                    </a:solidFill>
                  </a:tcPr>
                </a:tc>
                <a:tc>
                  <a:txBody>
                    <a:bodyPr/>
                    <a:lstStyle/>
                    <a:p>
                      <a:endParaRPr lang="en-US" sz="1700">
                        <a:solidFill>
                          <a:schemeClr val="bg1"/>
                        </a:solidFill>
                      </a:endParaRPr>
                    </a:p>
                  </a:txBody>
                  <a:tcPr marL="89643" marR="89643" marT="44821" marB="44821">
                    <a:solidFill>
                      <a:schemeClr val="tx1"/>
                    </a:solidFill>
                  </a:tcPr>
                </a:tc>
                <a:tc>
                  <a:txBody>
                    <a:bodyPr/>
                    <a:lstStyle/>
                    <a:p>
                      <a:endParaRPr lang="en-US" sz="1700">
                        <a:solidFill>
                          <a:schemeClr val="bg1"/>
                        </a:solidFill>
                      </a:endParaRPr>
                    </a:p>
                  </a:txBody>
                  <a:tcPr marL="89643" marR="89643" marT="44821" marB="44821">
                    <a:solidFill>
                      <a:schemeClr val="tx1"/>
                    </a:solidFill>
                  </a:tcPr>
                </a:tc>
                <a:extLst>
                  <a:ext uri="{0D108BD9-81ED-4DB2-BD59-A6C34878D82A}">
                    <a16:rowId xmlns:a16="http://schemas.microsoft.com/office/drawing/2014/main" val="899666371"/>
                  </a:ext>
                </a:extLst>
              </a:tr>
              <a:tr h="530731">
                <a:tc>
                  <a:txBody>
                    <a:bodyPr/>
                    <a:lstStyle/>
                    <a:p>
                      <a:r>
                        <a:rPr lang="en-US" sz="1600">
                          <a:solidFill>
                            <a:schemeClr val="bg1"/>
                          </a:solidFill>
                        </a:rPr>
                        <a:t>Virtualization</a:t>
                      </a:r>
                    </a:p>
                  </a:txBody>
                  <a:tcPr marL="89643" marR="89643" marT="44821" marB="44821" anchor="b">
                    <a:solidFill>
                      <a:schemeClr val="tx1"/>
                    </a:solidFill>
                  </a:tcPr>
                </a:tc>
                <a:tc>
                  <a:txBody>
                    <a:bodyPr/>
                    <a:lstStyle/>
                    <a:p>
                      <a:endParaRPr lang="en-US" sz="1700">
                        <a:solidFill>
                          <a:schemeClr val="bg1"/>
                        </a:solidFill>
                      </a:endParaRPr>
                    </a:p>
                  </a:txBody>
                  <a:tcPr marL="89643" marR="89643" marT="44821" marB="44821">
                    <a:solidFill>
                      <a:schemeClr val="tx1"/>
                    </a:solidFill>
                  </a:tcPr>
                </a:tc>
                <a:tc>
                  <a:txBody>
                    <a:bodyPr/>
                    <a:lstStyle/>
                    <a:p>
                      <a:endParaRPr lang="en-US" sz="1700">
                        <a:solidFill>
                          <a:schemeClr val="bg1"/>
                        </a:solidFill>
                      </a:endParaRPr>
                    </a:p>
                  </a:txBody>
                  <a:tcPr marL="89643" marR="89643" marT="44821" marB="44821">
                    <a:solidFill>
                      <a:schemeClr val="tx1"/>
                    </a:solidFill>
                  </a:tcPr>
                </a:tc>
                <a:tc>
                  <a:txBody>
                    <a:bodyPr/>
                    <a:lstStyle/>
                    <a:p>
                      <a:endParaRPr lang="en-US" sz="1700">
                        <a:solidFill>
                          <a:schemeClr val="bg1"/>
                        </a:solidFill>
                        <a:highlight>
                          <a:srgbClr val="FFFF00"/>
                        </a:highlight>
                      </a:endParaRPr>
                    </a:p>
                  </a:txBody>
                  <a:tcPr marL="89643" marR="89643" marT="44821" marB="44821">
                    <a:solidFill>
                      <a:schemeClr val="tx1"/>
                    </a:solidFill>
                  </a:tcPr>
                </a:tc>
                <a:tc>
                  <a:txBody>
                    <a:bodyPr/>
                    <a:lstStyle/>
                    <a:p>
                      <a:endParaRPr lang="en-US" sz="1700">
                        <a:solidFill>
                          <a:schemeClr val="bg1"/>
                        </a:solidFill>
                      </a:endParaRPr>
                    </a:p>
                  </a:txBody>
                  <a:tcPr marL="89643" marR="89643" marT="44821" marB="44821">
                    <a:solidFill>
                      <a:schemeClr val="tx1"/>
                    </a:solidFill>
                  </a:tcPr>
                </a:tc>
                <a:extLst>
                  <a:ext uri="{0D108BD9-81ED-4DB2-BD59-A6C34878D82A}">
                    <a16:rowId xmlns:a16="http://schemas.microsoft.com/office/drawing/2014/main" val="2337277180"/>
                  </a:ext>
                </a:extLst>
              </a:tr>
              <a:tr h="530731">
                <a:tc>
                  <a:txBody>
                    <a:bodyPr/>
                    <a:lstStyle/>
                    <a:p>
                      <a:r>
                        <a:rPr lang="en-US" sz="1600">
                          <a:solidFill>
                            <a:schemeClr val="bg1"/>
                          </a:solidFill>
                        </a:rPr>
                        <a:t>Servers</a:t>
                      </a:r>
                    </a:p>
                  </a:txBody>
                  <a:tcPr marL="89643" marR="89643" marT="44821" marB="44821" anchor="b">
                    <a:solidFill>
                      <a:schemeClr val="tx1"/>
                    </a:solidFill>
                  </a:tcPr>
                </a:tc>
                <a:tc>
                  <a:txBody>
                    <a:bodyPr/>
                    <a:lstStyle/>
                    <a:p>
                      <a:endParaRPr lang="en-US" sz="1700">
                        <a:solidFill>
                          <a:schemeClr val="bg1"/>
                        </a:solidFill>
                      </a:endParaRPr>
                    </a:p>
                  </a:txBody>
                  <a:tcPr marL="89643" marR="89643" marT="44821" marB="44821">
                    <a:solidFill>
                      <a:schemeClr val="tx1"/>
                    </a:solidFill>
                  </a:tcPr>
                </a:tc>
                <a:tc>
                  <a:txBody>
                    <a:bodyPr/>
                    <a:lstStyle/>
                    <a:p>
                      <a:endParaRPr lang="en-US" sz="1700">
                        <a:solidFill>
                          <a:schemeClr val="bg1"/>
                        </a:solidFill>
                      </a:endParaRPr>
                    </a:p>
                  </a:txBody>
                  <a:tcPr marL="89643" marR="89643" marT="44821" marB="44821">
                    <a:solidFill>
                      <a:schemeClr val="tx1"/>
                    </a:solidFill>
                  </a:tcPr>
                </a:tc>
                <a:tc>
                  <a:txBody>
                    <a:bodyPr/>
                    <a:lstStyle/>
                    <a:p>
                      <a:endParaRPr lang="en-US" sz="1700">
                        <a:solidFill>
                          <a:schemeClr val="bg1"/>
                        </a:solidFill>
                        <a:highlight>
                          <a:srgbClr val="FFFF00"/>
                        </a:highlight>
                      </a:endParaRPr>
                    </a:p>
                  </a:txBody>
                  <a:tcPr marL="89643" marR="89643" marT="44821" marB="44821">
                    <a:solidFill>
                      <a:schemeClr val="tx1"/>
                    </a:solidFill>
                  </a:tcPr>
                </a:tc>
                <a:tc>
                  <a:txBody>
                    <a:bodyPr/>
                    <a:lstStyle/>
                    <a:p>
                      <a:endParaRPr lang="en-US" sz="1700">
                        <a:solidFill>
                          <a:schemeClr val="bg1"/>
                        </a:solidFill>
                      </a:endParaRPr>
                    </a:p>
                  </a:txBody>
                  <a:tcPr marL="89643" marR="89643" marT="44821" marB="44821">
                    <a:solidFill>
                      <a:schemeClr val="tx1"/>
                    </a:solidFill>
                  </a:tcPr>
                </a:tc>
                <a:extLst>
                  <a:ext uri="{0D108BD9-81ED-4DB2-BD59-A6C34878D82A}">
                    <a16:rowId xmlns:a16="http://schemas.microsoft.com/office/drawing/2014/main" val="943673154"/>
                  </a:ext>
                </a:extLst>
              </a:tr>
              <a:tr h="530731">
                <a:tc>
                  <a:txBody>
                    <a:bodyPr/>
                    <a:lstStyle/>
                    <a:p>
                      <a:r>
                        <a:rPr lang="en-US" sz="1600">
                          <a:solidFill>
                            <a:schemeClr val="bg1"/>
                          </a:solidFill>
                        </a:rPr>
                        <a:t>Storage</a:t>
                      </a:r>
                    </a:p>
                  </a:txBody>
                  <a:tcPr marL="89643" marR="89643" marT="44821" marB="44821" anchor="b">
                    <a:solidFill>
                      <a:schemeClr val="tx1"/>
                    </a:solidFill>
                  </a:tcPr>
                </a:tc>
                <a:tc>
                  <a:txBody>
                    <a:bodyPr/>
                    <a:lstStyle/>
                    <a:p>
                      <a:endParaRPr lang="en-US" sz="1700">
                        <a:solidFill>
                          <a:schemeClr val="bg1"/>
                        </a:solidFill>
                      </a:endParaRPr>
                    </a:p>
                  </a:txBody>
                  <a:tcPr marL="89643" marR="89643" marT="44821" marB="44821">
                    <a:solidFill>
                      <a:schemeClr val="tx1"/>
                    </a:solidFill>
                  </a:tcPr>
                </a:tc>
                <a:tc>
                  <a:txBody>
                    <a:bodyPr/>
                    <a:lstStyle/>
                    <a:p>
                      <a:endParaRPr lang="en-US" sz="1700">
                        <a:solidFill>
                          <a:schemeClr val="bg1"/>
                        </a:solidFill>
                      </a:endParaRPr>
                    </a:p>
                  </a:txBody>
                  <a:tcPr marL="89643" marR="89643" marT="44821" marB="44821">
                    <a:solidFill>
                      <a:schemeClr val="tx1"/>
                    </a:solidFill>
                  </a:tcPr>
                </a:tc>
                <a:tc>
                  <a:txBody>
                    <a:bodyPr/>
                    <a:lstStyle/>
                    <a:p>
                      <a:endParaRPr lang="en-US" sz="1700">
                        <a:solidFill>
                          <a:schemeClr val="bg1"/>
                        </a:solidFill>
                        <a:highlight>
                          <a:srgbClr val="FFFF00"/>
                        </a:highlight>
                      </a:endParaRPr>
                    </a:p>
                  </a:txBody>
                  <a:tcPr marL="89643" marR="89643" marT="44821" marB="44821">
                    <a:solidFill>
                      <a:schemeClr val="tx1"/>
                    </a:solidFill>
                  </a:tcPr>
                </a:tc>
                <a:tc>
                  <a:txBody>
                    <a:bodyPr/>
                    <a:lstStyle/>
                    <a:p>
                      <a:endParaRPr lang="en-US" sz="1700">
                        <a:solidFill>
                          <a:schemeClr val="bg1"/>
                        </a:solidFill>
                      </a:endParaRPr>
                    </a:p>
                  </a:txBody>
                  <a:tcPr marL="89643" marR="89643" marT="44821" marB="44821">
                    <a:solidFill>
                      <a:schemeClr val="tx1"/>
                    </a:solidFill>
                  </a:tcPr>
                </a:tc>
                <a:extLst>
                  <a:ext uri="{0D108BD9-81ED-4DB2-BD59-A6C34878D82A}">
                    <a16:rowId xmlns:a16="http://schemas.microsoft.com/office/drawing/2014/main" val="2802216785"/>
                  </a:ext>
                </a:extLst>
              </a:tr>
              <a:tr h="530731">
                <a:tc>
                  <a:txBody>
                    <a:bodyPr/>
                    <a:lstStyle/>
                    <a:p>
                      <a:r>
                        <a:rPr lang="en-US" sz="1600">
                          <a:solidFill>
                            <a:schemeClr val="bg1"/>
                          </a:solidFill>
                        </a:rPr>
                        <a:t>Networking</a:t>
                      </a:r>
                    </a:p>
                  </a:txBody>
                  <a:tcPr marL="89643" marR="89643" marT="44821" marB="44821" anchor="b">
                    <a:solidFill>
                      <a:schemeClr val="tx1"/>
                    </a:solidFill>
                  </a:tcPr>
                </a:tc>
                <a:tc>
                  <a:txBody>
                    <a:bodyPr/>
                    <a:lstStyle/>
                    <a:p>
                      <a:endParaRPr lang="en-US" sz="1700">
                        <a:solidFill>
                          <a:schemeClr val="bg1"/>
                        </a:solidFill>
                      </a:endParaRPr>
                    </a:p>
                  </a:txBody>
                  <a:tcPr marL="89643" marR="89643" marT="44821" marB="44821">
                    <a:solidFill>
                      <a:schemeClr val="tx1"/>
                    </a:solidFill>
                  </a:tcPr>
                </a:tc>
                <a:tc>
                  <a:txBody>
                    <a:bodyPr/>
                    <a:lstStyle/>
                    <a:p>
                      <a:endParaRPr lang="en-US" sz="1700">
                        <a:solidFill>
                          <a:schemeClr val="bg1"/>
                        </a:solidFill>
                      </a:endParaRPr>
                    </a:p>
                  </a:txBody>
                  <a:tcPr marL="89643" marR="89643" marT="44821" marB="44821">
                    <a:solidFill>
                      <a:schemeClr val="tx1"/>
                    </a:solidFill>
                  </a:tcPr>
                </a:tc>
                <a:tc>
                  <a:txBody>
                    <a:bodyPr/>
                    <a:lstStyle/>
                    <a:p>
                      <a:endParaRPr lang="en-US" sz="1700">
                        <a:solidFill>
                          <a:schemeClr val="bg1"/>
                        </a:solidFill>
                        <a:highlight>
                          <a:srgbClr val="FFFF00"/>
                        </a:highlight>
                      </a:endParaRPr>
                    </a:p>
                  </a:txBody>
                  <a:tcPr marL="89643" marR="89643" marT="44821" marB="44821">
                    <a:solidFill>
                      <a:schemeClr val="tx1"/>
                    </a:solidFill>
                  </a:tcPr>
                </a:tc>
                <a:tc>
                  <a:txBody>
                    <a:bodyPr/>
                    <a:lstStyle/>
                    <a:p>
                      <a:endParaRPr lang="en-US" sz="1700" dirty="0">
                        <a:solidFill>
                          <a:schemeClr val="bg1"/>
                        </a:solidFill>
                      </a:endParaRPr>
                    </a:p>
                  </a:txBody>
                  <a:tcPr marL="89643" marR="89643" marT="44821" marB="44821">
                    <a:solidFill>
                      <a:schemeClr val="tx1"/>
                    </a:solidFill>
                  </a:tcPr>
                </a:tc>
                <a:extLst>
                  <a:ext uri="{0D108BD9-81ED-4DB2-BD59-A6C34878D82A}">
                    <a16:rowId xmlns:a16="http://schemas.microsoft.com/office/drawing/2014/main" val="2384714135"/>
                  </a:ext>
                </a:extLst>
              </a:tr>
            </a:tbl>
          </a:graphicData>
        </a:graphic>
      </p:graphicFrame>
      <p:grpSp>
        <p:nvGrpSpPr>
          <p:cNvPr id="49" name="Group 48"/>
          <p:cNvGrpSpPr/>
          <p:nvPr/>
        </p:nvGrpSpPr>
        <p:grpSpPr>
          <a:xfrm>
            <a:off x="11087728" y="1242383"/>
            <a:ext cx="448213" cy="4640947"/>
            <a:chOff x="9027714" y="1049587"/>
            <a:chExt cx="457201" cy="4734008"/>
          </a:xfrm>
        </p:grpSpPr>
        <p:sp>
          <p:nvSpPr>
            <p:cNvPr id="7" name="Rectangle 6"/>
            <p:cNvSpPr/>
            <p:nvPr/>
          </p:nvSpPr>
          <p:spPr bwMode="auto">
            <a:xfrm>
              <a:off x="9027715" y="104958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2" name="Rectangle 11"/>
            <p:cNvSpPr/>
            <p:nvPr/>
          </p:nvSpPr>
          <p:spPr bwMode="auto">
            <a:xfrm>
              <a:off x="9027715" y="1584188"/>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6" name="Rectangle 15"/>
            <p:cNvSpPr/>
            <p:nvPr/>
          </p:nvSpPr>
          <p:spPr bwMode="auto">
            <a:xfrm>
              <a:off x="9027715"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0" name="Rectangle 19"/>
            <p:cNvSpPr/>
            <p:nvPr/>
          </p:nvSpPr>
          <p:spPr bwMode="auto">
            <a:xfrm>
              <a:off x="9027715"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4" name="Rectangle 23"/>
            <p:cNvSpPr/>
            <p:nvPr/>
          </p:nvSpPr>
          <p:spPr bwMode="auto">
            <a:xfrm>
              <a:off x="9027715"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8" name="Rectangle 27"/>
            <p:cNvSpPr/>
            <p:nvPr/>
          </p:nvSpPr>
          <p:spPr bwMode="auto">
            <a:xfrm>
              <a:off x="9027715"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2" name="Rectangle 31"/>
            <p:cNvSpPr/>
            <p:nvPr/>
          </p:nvSpPr>
          <p:spPr bwMode="auto">
            <a:xfrm>
              <a:off x="9027715"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6" name="Rectangle 35"/>
            <p:cNvSpPr/>
            <p:nvPr/>
          </p:nvSpPr>
          <p:spPr bwMode="auto">
            <a:xfrm>
              <a:off x="9027715"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40" name="Rectangle 39"/>
            <p:cNvSpPr/>
            <p:nvPr/>
          </p:nvSpPr>
          <p:spPr bwMode="auto">
            <a:xfrm>
              <a:off x="902771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nvGrpSpPr>
          <p:cNvPr id="50" name="Group 49"/>
          <p:cNvGrpSpPr/>
          <p:nvPr/>
        </p:nvGrpSpPr>
        <p:grpSpPr>
          <a:xfrm>
            <a:off x="10414377" y="1242383"/>
            <a:ext cx="448212" cy="4640947"/>
            <a:chOff x="9691654" y="1049587"/>
            <a:chExt cx="457200" cy="4734008"/>
          </a:xfrm>
        </p:grpSpPr>
        <p:sp>
          <p:nvSpPr>
            <p:cNvPr id="8" name="Rectangle 7"/>
            <p:cNvSpPr/>
            <p:nvPr/>
          </p:nvSpPr>
          <p:spPr bwMode="auto">
            <a:xfrm>
              <a:off x="9691654" y="104958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3" name="Rectangle 12"/>
            <p:cNvSpPr/>
            <p:nvPr/>
          </p:nvSpPr>
          <p:spPr bwMode="auto">
            <a:xfrm>
              <a:off x="9691654" y="1584188"/>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7" name="Rectangle 16"/>
            <p:cNvSpPr/>
            <p:nvPr/>
          </p:nvSpPr>
          <p:spPr bwMode="auto">
            <a:xfrm>
              <a:off x="9691654"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1" name="Rectangle 20"/>
            <p:cNvSpPr/>
            <p:nvPr/>
          </p:nvSpPr>
          <p:spPr bwMode="auto">
            <a:xfrm>
              <a:off x="9691654"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5" name="Rectangle 24"/>
            <p:cNvSpPr/>
            <p:nvPr/>
          </p:nvSpPr>
          <p:spPr bwMode="auto">
            <a:xfrm>
              <a:off x="9691654"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9" name="Rectangle 28"/>
            <p:cNvSpPr/>
            <p:nvPr/>
          </p:nvSpPr>
          <p:spPr bwMode="auto">
            <a:xfrm>
              <a:off x="9691654"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3" name="Rectangle 32"/>
            <p:cNvSpPr/>
            <p:nvPr/>
          </p:nvSpPr>
          <p:spPr bwMode="auto">
            <a:xfrm>
              <a:off x="9691654"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7" name="Rectangle 36"/>
            <p:cNvSpPr/>
            <p:nvPr/>
          </p:nvSpPr>
          <p:spPr bwMode="auto">
            <a:xfrm>
              <a:off x="9691654"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41" name="Rectangle 40"/>
            <p:cNvSpPr/>
            <p:nvPr/>
          </p:nvSpPr>
          <p:spPr bwMode="auto">
            <a:xfrm>
              <a:off x="969165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nvGrpSpPr>
          <p:cNvPr id="61" name="Group 60"/>
          <p:cNvGrpSpPr/>
          <p:nvPr/>
        </p:nvGrpSpPr>
        <p:grpSpPr>
          <a:xfrm>
            <a:off x="9732612" y="1242385"/>
            <a:ext cx="456627" cy="4640560"/>
            <a:chOff x="10608689" y="1049587"/>
            <a:chExt cx="465783" cy="4733613"/>
          </a:xfrm>
        </p:grpSpPr>
        <p:sp>
          <p:nvSpPr>
            <p:cNvPr id="9" name="Rectangle 8"/>
            <p:cNvSpPr/>
            <p:nvPr/>
          </p:nvSpPr>
          <p:spPr bwMode="auto">
            <a:xfrm>
              <a:off x="10608689" y="104958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4" name="Rectangle 13"/>
            <p:cNvSpPr/>
            <p:nvPr/>
          </p:nvSpPr>
          <p:spPr bwMode="auto">
            <a:xfrm>
              <a:off x="10608689" y="158413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8" name="Rectangle 17"/>
            <p:cNvSpPr/>
            <p:nvPr/>
          </p:nvSpPr>
          <p:spPr bwMode="auto">
            <a:xfrm>
              <a:off x="10608689" y="21186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2" name="Rectangle 21"/>
            <p:cNvSpPr/>
            <p:nvPr/>
          </p:nvSpPr>
          <p:spPr bwMode="auto">
            <a:xfrm>
              <a:off x="10608689" y="265324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6" name="Rectangle 25"/>
            <p:cNvSpPr/>
            <p:nvPr/>
          </p:nvSpPr>
          <p:spPr bwMode="auto">
            <a:xfrm>
              <a:off x="10608689" y="31877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0" name="Rectangle 29"/>
            <p:cNvSpPr/>
            <p:nvPr/>
          </p:nvSpPr>
          <p:spPr bwMode="auto">
            <a:xfrm>
              <a:off x="10608689" y="372234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4" name="Rectangle 33"/>
            <p:cNvSpPr/>
            <p:nvPr/>
          </p:nvSpPr>
          <p:spPr bwMode="auto">
            <a:xfrm>
              <a:off x="10608689" y="425689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8" name="Rectangle 37"/>
            <p:cNvSpPr/>
            <p:nvPr/>
          </p:nvSpPr>
          <p:spPr bwMode="auto">
            <a:xfrm>
              <a:off x="10608689" y="479145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42" name="Rectangle 41"/>
            <p:cNvSpPr/>
            <p:nvPr/>
          </p:nvSpPr>
          <p:spPr bwMode="auto">
            <a:xfrm>
              <a:off x="10617272" y="532600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nvGrpSpPr>
          <p:cNvPr id="60" name="Group 59"/>
          <p:cNvGrpSpPr/>
          <p:nvPr/>
        </p:nvGrpSpPr>
        <p:grpSpPr>
          <a:xfrm>
            <a:off x="9059261" y="1242385"/>
            <a:ext cx="448212" cy="4640560"/>
            <a:chOff x="11310059" y="1049587"/>
            <a:chExt cx="457200" cy="4733613"/>
          </a:xfrm>
        </p:grpSpPr>
        <p:sp>
          <p:nvSpPr>
            <p:cNvPr id="10" name="Rectangle 9"/>
            <p:cNvSpPr/>
            <p:nvPr/>
          </p:nvSpPr>
          <p:spPr bwMode="auto">
            <a:xfrm>
              <a:off x="11310059" y="104958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5" name="Rectangle 14"/>
            <p:cNvSpPr/>
            <p:nvPr/>
          </p:nvSpPr>
          <p:spPr bwMode="auto">
            <a:xfrm>
              <a:off x="11310059" y="158413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19" name="Rectangle 18"/>
            <p:cNvSpPr/>
            <p:nvPr/>
          </p:nvSpPr>
          <p:spPr bwMode="auto">
            <a:xfrm>
              <a:off x="11310059" y="21186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3" name="Rectangle 22"/>
            <p:cNvSpPr/>
            <p:nvPr/>
          </p:nvSpPr>
          <p:spPr bwMode="auto">
            <a:xfrm>
              <a:off x="11310059" y="265324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27" name="Rectangle 26"/>
            <p:cNvSpPr/>
            <p:nvPr/>
          </p:nvSpPr>
          <p:spPr bwMode="auto">
            <a:xfrm>
              <a:off x="11310059" y="31877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1" name="Rectangle 30"/>
            <p:cNvSpPr/>
            <p:nvPr/>
          </p:nvSpPr>
          <p:spPr bwMode="auto">
            <a:xfrm>
              <a:off x="11310059" y="372234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5" name="Rectangle 34"/>
            <p:cNvSpPr/>
            <p:nvPr/>
          </p:nvSpPr>
          <p:spPr bwMode="auto">
            <a:xfrm>
              <a:off x="11310059" y="425689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39" name="Rectangle 38"/>
            <p:cNvSpPr/>
            <p:nvPr/>
          </p:nvSpPr>
          <p:spPr bwMode="auto">
            <a:xfrm>
              <a:off x="11310059" y="479145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43" name="Rectangle 42"/>
            <p:cNvSpPr/>
            <p:nvPr/>
          </p:nvSpPr>
          <p:spPr bwMode="auto">
            <a:xfrm>
              <a:off x="11310059" y="532600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grpSp>
      <p:grpSp>
        <p:nvGrpSpPr>
          <p:cNvPr id="59" name="Group 58"/>
          <p:cNvGrpSpPr/>
          <p:nvPr/>
        </p:nvGrpSpPr>
        <p:grpSpPr>
          <a:xfrm>
            <a:off x="10443337" y="5964367"/>
            <a:ext cx="1380298" cy="506833"/>
            <a:chOff x="9205950" y="5966176"/>
            <a:chExt cx="1407976" cy="516995"/>
          </a:xfrm>
        </p:grpSpPr>
        <p:sp>
          <p:nvSpPr>
            <p:cNvPr id="54" name="Rectangle 53"/>
            <p:cNvSpPr/>
            <p:nvPr/>
          </p:nvSpPr>
          <p:spPr bwMode="auto">
            <a:xfrm>
              <a:off x="9205950" y="6071863"/>
              <a:ext cx="274320" cy="27432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55" name="TextBox 54"/>
            <p:cNvSpPr txBox="1"/>
            <p:nvPr/>
          </p:nvSpPr>
          <p:spPr>
            <a:xfrm>
              <a:off x="9381237" y="5966176"/>
              <a:ext cx="1232689" cy="516995"/>
            </a:xfrm>
            <a:prstGeom prst="rect">
              <a:avLst/>
            </a:prstGeom>
            <a:noFill/>
          </p:spPr>
          <p:txBody>
            <a:bodyPr wrap="none" lIns="179285" tIns="143428" rIns="179285" bIns="143428" rtlCol="0">
              <a:spAutoFit/>
            </a:bodyPr>
            <a:lstStyle/>
            <a:p>
              <a:pPr defTabSz="896364">
                <a:lnSpc>
                  <a:spcPct val="90000"/>
                </a:lnSpc>
                <a:spcAft>
                  <a:spcPts val="588"/>
                </a:spcAft>
              </a:pPr>
              <a:r>
                <a:rPr lang="en-US" sz="1568" kern="0">
                  <a:solidFill>
                    <a:schemeClr val="bg1"/>
                  </a:solidFill>
                </a:rPr>
                <a:t>Microsoft</a:t>
              </a:r>
            </a:p>
          </p:txBody>
        </p:sp>
      </p:grpSp>
      <p:sp>
        <p:nvSpPr>
          <p:cNvPr id="56" name="Rectangle 55"/>
          <p:cNvSpPr/>
          <p:nvPr/>
        </p:nvSpPr>
        <p:spPr bwMode="auto">
          <a:xfrm>
            <a:off x="9059260" y="6067967"/>
            <a:ext cx="268928" cy="268928"/>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57" name="TextBox 56"/>
          <p:cNvSpPr txBox="1"/>
          <p:nvPr/>
        </p:nvSpPr>
        <p:spPr>
          <a:xfrm>
            <a:off x="9204171" y="5964359"/>
            <a:ext cx="1222885" cy="506833"/>
          </a:xfrm>
          <a:prstGeom prst="rect">
            <a:avLst/>
          </a:prstGeom>
          <a:noFill/>
        </p:spPr>
        <p:txBody>
          <a:bodyPr wrap="none" lIns="179285" tIns="143428" rIns="179285" bIns="143428" rtlCol="0">
            <a:spAutoFit/>
          </a:bodyPr>
          <a:lstStyle/>
          <a:p>
            <a:pPr defTabSz="896364">
              <a:lnSpc>
                <a:spcPct val="90000"/>
              </a:lnSpc>
              <a:spcAft>
                <a:spcPts val="588"/>
              </a:spcAft>
            </a:pPr>
            <a:r>
              <a:rPr lang="en-US" sz="1568" kern="0">
                <a:solidFill>
                  <a:schemeClr val="bg1"/>
                </a:solidFill>
              </a:rPr>
              <a:t>Customer</a:t>
            </a:r>
          </a:p>
        </p:txBody>
      </p:sp>
      <p:grpSp>
        <p:nvGrpSpPr>
          <p:cNvPr id="44" name="Group 43"/>
          <p:cNvGrpSpPr/>
          <p:nvPr/>
        </p:nvGrpSpPr>
        <p:grpSpPr>
          <a:xfrm>
            <a:off x="12551035" y="6120915"/>
            <a:ext cx="448212" cy="449483"/>
            <a:chOff x="7976278" y="6226405"/>
            <a:chExt cx="457200" cy="458496"/>
          </a:xfrm>
        </p:grpSpPr>
        <p:sp>
          <p:nvSpPr>
            <p:cNvPr id="52" name="Rectangle 51"/>
            <p:cNvSpPr/>
            <p:nvPr/>
          </p:nvSpPr>
          <p:spPr bwMode="auto">
            <a:xfrm>
              <a:off x="7976278" y="622770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sp>
          <p:nvSpPr>
            <p:cNvPr id="5" name="Isosceles Triangle 4"/>
            <p:cNvSpPr/>
            <p:nvPr/>
          </p:nvSpPr>
          <p:spPr bwMode="auto">
            <a:xfrm>
              <a:off x="7976278" y="6226405"/>
              <a:ext cx="457200" cy="457200"/>
            </a:xfrm>
            <a:prstGeom prst="triangle">
              <a:avLst>
                <a:gd name="adj" fmla="val 0"/>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pPr>
              <a:endParaRPr lang="en-US" sz="1961" ker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02840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2EA3657-FEBB-422D-8620-7673A6C2BA52}"/>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defTabSz="914016">
              <a:defRPr/>
            </a:pPr>
            <a:r>
              <a:rPr lang="en-US" sz="4705" spc="-100" dirty="0">
                <a:solidFill>
                  <a:srgbClr val="505050"/>
                </a:solidFill>
                <a:latin typeface="Segoe UI Light" charset="0"/>
                <a:ea typeface="Segoe UI Light" charset="0"/>
                <a:cs typeface="Segoe UI Light" charset="0"/>
              </a:rPr>
              <a:t>Azure Functions </a:t>
            </a:r>
            <a:r>
              <a:rPr lang="en-US" sz="4705" spc="-100" dirty="0">
                <a:solidFill>
                  <a:srgbClr val="0072C6"/>
                </a:solidFill>
                <a:latin typeface="Segoe UI Semibold" panose="020B0702040204020203" pitchFamily="34" charset="0"/>
                <a:ea typeface="Segoe UI Light" charset="0"/>
                <a:cs typeface="Segoe UI Light" charset="0"/>
              </a:rPr>
              <a:t> Triggers &amp; Bindings</a:t>
            </a:r>
            <a:endParaRPr lang="en-US" sz="4705" spc="-100"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sp>
        <p:nvSpPr>
          <p:cNvPr id="7" name="Rectangle 6">
            <a:extLst>
              <a:ext uri="{FF2B5EF4-FFF2-40B4-BE49-F238E27FC236}">
                <a16:creationId xmlns:a16="http://schemas.microsoft.com/office/drawing/2014/main" id="{233C3C91-D0EE-4429-87AD-D0CBD69730D5}"/>
              </a:ext>
            </a:extLst>
          </p:cNvPr>
          <p:cNvSpPr/>
          <p:nvPr/>
        </p:nvSpPr>
        <p:spPr>
          <a:xfrm>
            <a:off x="8262984" y="1340981"/>
            <a:ext cx="2942327" cy="4350831"/>
          </a:xfrm>
          <a:prstGeom prst="rect">
            <a:avLst/>
          </a:prstGeom>
        </p:spPr>
        <p:txBody>
          <a:bodyPr wrap="square">
            <a:spAutoFit/>
          </a:bodyPr>
          <a:lstStyle/>
          <a:p>
            <a:pPr marL="457183" lvl="1" defTabSz="914367">
              <a:lnSpc>
                <a:spcPct val="200000"/>
              </a:lnSpc>
            </a:pPr>
            <a:r>
              <a:rPr lang="en-US" sz="1765" dirty="0">
                <a:solidFill>
                  <a:srgbClr val="4472C4"/>
                </a:solidFill>
                <a:latin typeface="Segoe UI Semibold" panose="020B0702040204020203" pitchFamily="34" charset="0"/>
                <a:cs typeface="Segoe UI Semibold" panose="020B0702040204020203" pitchFamily="34" charset="0"/>
              </a:rPr>
              <a:t>Blob Storage</a:t>
            </a:r>
          </a:p>
          <a:p>
            <a:pPr marL="457183" lvl="1" defTabSz="914367">
              <a:lnSpc>
                <a:spcPct val="200000"/>
              </a:lnSpc>
            </a:pPr>
            <a:r>
              <a:rPr lang="en-US" sz="1765" dirty="0">
                <a:solidFill>
                  <a:srgbClr val="4472C4"/>
                </a:solidFill>
                <a:latin typeface="Segoe UI Semibold" panose="020B0702040204020203" pitchFamily="34" charset="0"/>
                <a:cs typeface="Segoe UI Semibold" panose="020B0702040204020203" pitchFamily="34" charset="0"/>
              </a:rPr>
              <a:t>Cosmos DB </a:t>
            </a:r>
          </a:p>
          <a:p>
            <a:pPr marL="457183" lvl="1" defTabSz="914367">
              <a:lnSpc>
                <a:spcPct val="200000"/>
              </a:lnSpc>
            </a:pPr>
            <a:r>
              <a:rPr lang="en-US" sz="1765" dirty="0">
                <a:solidFill>
                  <a:srgbClr val="4472C4"/>
                </a:solidFill>
                <a:latin typeface="Segoe UI Semibold" panose="020B0702040204020203" pitchFamily="34" charset="0"/>
                <a:cs typeface="Segoe UI Semibold" panose="020B0702040204020203" pitchFamily="34" charset="0"/>
              </a:rPr>
              <a:t>Event Hub</a:t>
            </a:r>
          </a:p>
          <a:p>
            <a:pPr marL="457183" lvl="1" defTabSz="914367">
              <a:lnSpc>
                <a:spcPct val="200000"/>
              </a:lnSpc>
            </a:pPr>
            <a:r>
              <a:rPr lang="en-US" sz="1765" dirty="0">
                <a:solidFill>
                  <a:srgbClr val="4472C4"/>
                </a:solidFill>
                <a:latin typeface="Segoe UI Semibold" panose="020B0702040204020203" pitchFamily="34" charset="0"/>
                <a:cs typeface="Segoe UI Semibold" panose="020B0702040204020203" pitchFamily="34" charset="0"/>
              </a:rPr>
              <a:t>HTTP</a:t>
            </a:r>
          </a:p>
          <a:p>
            <a:pPr marL="457183" lvl="1" defTabSz="914367">
              <a:lnSpc>
                <a:spcPct val="200000"/>
              </a:lnSpc>
            </a:pPr>
            <a:r>
              <a:rPr lang="en-US" sz="1765" dirty="0">
                <a:solidFill>
                  <a:srgbClr val="4472C4"/>
                </a:solidFill>
                <a:latin typeface="Segoe UI Semibold" panose="020B0702040204020203" pitchFamily="34" charset="0"/>
                <a:cs typeface="Segoe UI Semibold" panose="020B0702040204020203" pitchFamily="34" charset="0"/>
              </a:rPr>
              <a:t>Queues</a:t>
            </a:r>
          </a:p>
          <a:p>
            <a:pPr marL="457183" lvl="1" defTabSz="914367">
              <a:lnSpc>
                <a:spcPct val="200000"/>
              </a:lnSpc>
            </a:pPr>
            <a:r>
              <a:rPr lang="en-US" sz="1765" dirty="0">
                <a:solidFill>
                  <a:srgbClr val="4472C4"/>
                </a:solidFill>
                <a:latin typeface="Segoe UI Semibold" panose="020B0702040204020203" pitchFamily="34" charset="0"/>
                <a:cs typeface="Segoe UI Semibold" panose="020B0702040204020203" pitchFamily="34" charset="0"/>
              </a:rPr>
              <a:t>Service Bus</a:t>
            </a:r>
          </a:p>
          <a:p>
            <a:pPr marL="457183" lvl="1" defTabSz="914367">
              <a:lnSpc>
                <a:spcPct val="200000"/>
              </a:lnSpc>
            </a:pPr>
            <a:r>
              <a:rPr lang="en-US" sz="1765" dirty="0">
                <a:solidFill>
                  <a:srgbClr val="4472C4"/>
                </a:solidFill>
                <a:latin typeface="Segoe UI Semibold" panose="020B0702040204020203" pitchFamily="34" charset="0"/>
                <a:cs typeface="Segoe UI Semibold" panose="020B0702040204020203" pitchFamily="34" charset="0"/>
              </a:rPr>
              <a:t>Timer</a:t>
            </a:r>
          </a:p>
          <a:p>
            <a:pPr marL="457183" lvl="1" defTabSz="914367">
              <a:lnSpc>
                <a:spcPct val="200000"/>
              </a:lnSpc>
            </a:pPr>
            <a:r>
              <a:rPr lang="en-US" sz="1765" dirty="0">
                <a:solidFill>
                  <a:srgbClr val="4472C4"/>
                </a:solidFill>
                <a:latin typeface="Segoe UI Semibold" panose="020B0702040204020203" pitchFamily="34" charset="0"/>
                <a:cs typeface="Segoe UI Semibold" panose="020B0702040204020203" pitchFamily="34" charset="0"/>
              </a:rPr>
              <a:t>Webhook</a:t>
            </a:r>
            <a:endParaRPr lang="en-GB" sz="1765" dirty="0">
              <a:solidFill>
                <a:srgbClr val="4472C4"/>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968EEE68-FB2A-4E56-9E12-0DD6DE25FF0A}"/>
              </a:ext>
            </a:extLst>
          </p:cNvPr>
          <p:cNvSpPr/>
          <p:nvPr/>
        </p:nvSpPr>
        <p:spPr>
          <a:xfrm>
            <a:off x="658313" y="1618642"/>
            <a:ext cx="4468874" cy="4166525"/>
          </a:xfrm>
          <a:prstGeom prst="rect">
            <a:avLst/>
          </a:prstGeom>
        </p:spPr>
        <p:txBody>
          <a:bodyPr wrap="square">
            <a:spAutoFit/>
          </a:bodyPr>
          <a:lstStyle/>
          <a:p>
            <a:pPr defTabSz="914367"/>
            <a:r>
              <a:rPr lang="en-GB" sz="1765" b="1" i="1" dirty="0">
                <a:solidFill>
                  <a:srgbClr val="4472C4"/>
                </a:solidFill>
                <a:latin typeface="Calibri" panose="020F0502020204030204"/>
                <a:cs typeface="Segoe UI Light" panose="020B0502040204020203" pitchFamily="34" charset="0"/>
              </a:rPr>
              <a:t>TRIGGERS </a:t>
            </a:r>
            <a:r>
              <a:rPr lang="en-GB" sz="1765" dirty="0">
                <a:solidFill>
                  <a:srgbClr val="171717"/>
                </a:solidFill>
                <a:latin typeface="Segoe UI Light" panose="020B0502040204020203" pitchFamily="34" charset="0"/>
                <a:cs typeface="Segoe UI Light" panose="020B0502040204020203" pitchFamily="34" charset="0"/>
              </a:rPr>
              <a:t>are what cause a function to run. A trigger defines how a function is invoked and a function must have exactly one trigger. Triggers have associated data, which is often provided as the payload of the function.</a:t>
            </a:r>
          </a:p>
          <a:p>
            <a:pPr defTabSz="914367"/>
            <a:endParaRPr lang="en-GB" sz="1765" dirty="0">
              <a:solidFill>
                <a:srgbClr val="171717"/>
              </a:solidFill>
              <a:latin typeface="Segoe UI Light" panose="020B0502040204020203" pitchFamily="34" charset="0"/>
              <a:cs typeface="Segoe UI Light" panose="020B0502040204020203" pitchFamily="34" charset="0"/>
            </a:endParaRPr>
          </a:p>
          <a:p>
            <a:pPr defTabSz="914367"/>
            <a:endParaRPr lang="en-GB" sz="1765" dirty="0">
              <a:solidFill>
                <a:srgbClr val="171717"/>
              </a:solidFill>
              <a:latin typeface="Segoe UI Light" panose="020B0502040204020203" pitchFamily="34" charset="0"/>
              <a:cs typeface="Segoe UI Light" panose="020B0502040204020203" pitchFamily="34" charset="0"/>
            </a:endParaRPr>
          </a:p>
          <a:p>
            <a:pPr defTabSz="914367"/>
            <a:r>
              <a:rPr lang="en-GB" sz="1765" b="1" i="1" dirty="0">
                <a:solidFill>
                  <a:srgbClr val="4472C4"/>
                </a:solidFill>
                <a:latin typeface="Calibri" panose="020F0502020204030204"/>
                <a:cs typeface="Segoe UI Light" panose="020B0502040204020203" pitchFamily="34" charset="0"/>
              </a:rPr>
              <a:t>BINDING </a:t>
            </a:r>
            <a:r>
              <a:rPr lang="en-GB" sz="1765" dirty="0">
                <a:solidFill>
                  <a:srgbClr val="171717"/>
                </a:solidFill>
                <a:latin typeface="Segoe UI Light" panose="020B0502040204020203" pitchFamily="34" charset="0"/>
                <a:cs typeface="Segoe UI Light" panose="020B0502040204020203" pitchFamily="34" charset="0"/>
              </a:rPr>
              <a:t>to a function is a way of declaratively connecting another resource to the function; bindings may be connected as input bindings, output bindings, or both. Data from bindings is provided to the function as parameters..</a:t>
            </a:r>
          </a:p>
          <a:p>
            <a:pPr defTabSz="914367"/>
            <a:endParaRPr lang="en-GB" sz="1765" dirty="0">
              <a:solidFill>
                <a:srgbClr val="171717"/>
              </a:solidFill>
              <a:latin typeface="Segoe UI Light" panose="020B0502040204020203" pitchFamily="34" charset="0"/>
              <a:cs typeface="Segoe UI Light" panose="020B0502040204020203" pitchFamily="34" charset="0"/>
            </a:endParaRPr>
          </a:p>
          <a:p>
            <a:pPr defTabSz="914367"/>
            <a:endParaRPr lang="en-GB" sz="1765" dirty="0">
              <a:solidFill>
                <a:srgbClr val="171717"/>
              </a:solidFill>
              <a:latin typeface="Segoe UI Light" panose="020B0502040204020203" pitchFamily="34" charset="0"/>
              <a:cs typeface="Segoe UI Light" panose="020B0502040204020203" pitchFamily="34" charset="0"/>
            </a:endParaRPr>
          </a:p>
        </p:txBody>
      </p:sp>
      <p:pic>
        <p:nvPicPr>
          <p:cNvPr id="9" name="Picture 6">
            <a:extLst>
              <a:ext uri="{FF2B5EF4-FFF2-40B4-BE49-F238E27FC236}">
                <a16:creationId xmlns:a16="http://schemas.microsoft.com/office/drawing/2014/main" id="{BEC0BA05-E83C-4B44-8F4A-DA3926BCB5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53158" y="2869490"/>
            <a:ext cx="1497825" cy="1321783"/>
          </a:xfrm>
          <a:prstGeom prst="rect">
            <a:avLst/>
          </a:prstGeom>
        </p:spPr>
      </p:pic>
    </p:spTree>
    <p:extLst>
      <p:ext uri="{BB962C8B-B14F-4D97-AF65-F5344CB8AC3E}">
        <p14:creationId xmlns:p14="http://schemas.microsoft.com/office/powerpoint/2010/main" val="157723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277473" y="1986455"/>
            <a:ext cx="7306167" cy="2095958"/>
          </a:xfrm>
          <a:prstGeom prst="rect">
            <a:avLst/>
          </a:prstGeom>
          <a:noFill/>
        </p:spPr>
        <p:txBody>
          <a:bodyPr wrap="none" lIns="182880" tIns="146304" rIns="182880" bIns="146304" rtlCol="0">
            <a:spAutoFit/>
          </a:bodyPr>
          <a:lstStyle/>
          <a:p>
            <a:pPr>
              <a:lnSpc>
                <a:spcPct val="90000"/>
              </a:lnSpc>
              <a:spcAft>
                <a:spcPts val="600"/>
              </a:spcAft>
            </a:pPr>
            <a:r>
              <a:rPr lang="en-US" sz="5000" b="1" dirty="0">
                <a:gradFill>
                  <a:gsLst>
                    <a:gs pos="2917">
                      <a:schemeClr val="tx1"/>
                    </a:gs>
                    <a:gs pos="30000">
                      <a:schemeClr val="tx1"/>
                    </a:gs>
                  </a:gsLst>
                  <a:lin ang="5400000" scaled="0"/>
                </a:gradFill>
              </a:rPr>
              <a:t>Demo</a:t>
            </a:r>
            <a:br>
              <a:rPr lang="en-US" sz="5000" b="1" dirty="0">
                <a:gradFill>
                  <a:gsLst>
                    <a:gs pos="2917">
                      <a:schemeClr val="tx1"/>
                    </a:gs>
                    <a:gs pos="30000">
                      <a:schemeClr val="tx1"/>
                    </a:gs>
                  </a:gsLst>
                  <a:lin ang="5400000" scaled="0"/>
                </a:gradFill>
              </a:rPr>
            </a:br>
            <a:br>
              <a:rPr lang="en-US" sz="5000" dirty="0">
                <a:gradFill>
                  <a:gsLst>
                    <a:gs pos="2917">
                      <a:schemeClr val="tx1"/>
                    </a:gs>
                    <a:gs pos="30000">
                      <a:schemeClr val="tx1"/>
                    </a:gs>
                  </a:gsLst>
                  <a:lin ang="5400000" scaled="0"/>
                </a:gradFill>
              </a:rPr>
            </a:br>
            <a:r>
              <a:rPr lang="en-US" sz="3000" dirty="0">
                <a:gradFill>
                  <a:gsLst>
                    <a:gs pos="2917">
                      <a:schemeClr val="tx1"/>
                    </a:gs>
                    <a:gs pos="30000">
                      <a:schemeClr val="tx1"/>
                    </a:gs>
                  </a:gsLst>
                  <a:lin ang="5400000" scaled="0"/>
                </a:gradFill>
              </a:rPr>
              <a:t>Creating an Azure Function in Visual Studio</a:t>
            </a:r>
          </a:p>
        </p:txBody>
      </p:sp>
    </p:spTree>
    <p:extLst>
      <p:ext uri="{BB962C8B-B14F-4D97-AF65-F5344CB8AC3E}">
        <p14:creationId xmlns:p14="http://schemas.microsoft.com/office/powerpoint/2010/main" val="278961405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B875EF-05AC-45D8-86C9-622271C40F78}"/>
              </a:ext>
            </a:extLst>
          </p:cNvPr>
          <p:cNvSpPr/>
          <p:nvPr/>
        </p:nvSpPr>
        <p:spPr>
          <a:xfrm>
            <a:off x="247451" y="2133182"/>
            <a:ext cx="4468874" cy="3620716"/>
          </a:xfrm>
          <a:prstGeom prst="rect">
            <a:avLst/>
          </a:prstGeom>
        </p:spPr>
        <p:txBody>
          <a:bodyPr wrap="square">
            <a:spAutoFit/>
          </a:bodyPr>
          <a:lstStyle/>
          <a:p>
            <a:r>
              <a:rPr lang="en-GB" sz="1765" b="1" i="1" dirty="0">
                <a:solidFill>
                  <a:schemeClr val="accent1"/>
                </a:solidFill>
                <a:cs typeface="Segoe UI Light" panose="020B0502040204020203" pitchFamily="34" charset="0"/>
              </a:rPr>
              <a:t>Durable Functions: </a:t>
            </a:r>
            <a:r>
              <a:rPr lang="en-GB" sz="1765" dirty="0">
                <a:solidFill>
                  <a:srgbClr val="171717"/>
                </a:solidFill>
                <a:latin typeface="Segoe UI Light" panose="020B0502040204020203" pitchFamily="34" charset="0"/>
                <a:cs typeface="Segoe UI Light" panose="020B0502040204020203" pitchFamily="34" charset="0"/>
              </a:rPr>
              <a:t>an extension of </a:t>
            </a:r>
            <a:r>
              <a:rPr lang="en-GB" sz="1765" u="sng" dirty="0">
                <a:latin typeface="Segoe UI Light" panose="020B0502040204020203" pitchFamily="34" charset="0"/>
                <a:cs typeface="Segoe UI Light" panose="020B0502040204020203" pitchFamily="34" charset="0"/>
                <a:hlinkClick r:id="rId3"/>
              </a:rPr>
              <a:t>Azure Functions</a:t>
            </a:r>
            <a:r>
              <a:rPr lang="en-GB" sz="1765" dirty="0">
                <a:solidFill>
                  <a:srgbClr val="171717"/>
                </a:solidFill>
                <a:latin typeface="Segoe UI Light" panose="020B0502040204020203" pitchFamily="34" charset="0"/>
                <a:cs typeface="Segoe UI Light" panose="020B0502040204020203" pitchFamily="34" charset="0"/>
              </a:rPr>
              <a:t> that lets you write stateful functions in a serverless compute environment. </a:t>
            </a:r>
          </a:p>
          <a:p>
            <a:endParaRPr lang="en-GB" sz="1765" dirty="0">
              <a:solidFill>
                <a:srgbClr val="171717"/>
              </a:solidFill>
              <a:latin typeface="Segoe UI Light" panose="020B0502040204020203" pitchFamily="34" charset="0"/>
              <a:cs typeface="Segoe UI Light" panose="020B0502040204020203" pitchFamily="34" charset="0"/>
            </a:endParaRPr>
          </a:p>
          <a:p>
            <a:r>
              <a:rPr lang="en-GB" sz="1765" dirty="0">
                <a:solidFill>
                  <a:srgbClr val="171717"/>
                </a:solidFill>
                <a:latin typeface="Segoe UI Light" panose="020B0502040204020203" pitchFamily="34" charset="0"/>
                <a:cs typeface="Segoe UI Light" panose="020B0502040204020203" pitchFamily="34" charset="0"/>
              </a:rPr>
              <a:t>The extension lets you define stateful workflows by writing </a:t>
            </a:r>
            <a:r>
              <a:rPr lang="en-GB" sz="1765" i="1" u="sng" dirty="0">
                <a:latin typeface="Segoe UI Light" panose="020B0502040204020203" pitchFamily="34" charset="0"/>
                <a:cs typeface="Segoe UI Light" panose="020B0502040204020203" pitchFamily="34" charset="0"/>
                <a:hlinkClick r:id="rId4"/>
              </a:rPr>
              <a:t>orchestrator functions</a:t>
            </a:r>
            <a:r>
              <a:rPr lang="en-GB" sz="1765" dirty="0">
                <a:solidFill>
                  <a:srgbClr val="171717"/>
                </a:solidFill>
                <a:latin typeface="Segoe UI Light" panose="020B0502040204020203" pitchFamily="34" charset="0"/>
                <a:cs typeface="Segoe UI Light" panose="020B0502040204020203" pitchFamily="34" charset="0"/>
              </a:rPr>
              <a:t> and stateful entities by writing </a:t>
            </a:r>
            <a:r>
              <a:rPr lang="en-GB" sz="1765" i="1" u="sng" dirty="0">
                <a:latin typeface="Segoe UI Light" panose="020B0502040204020203" pitchFamily="34" charset="0"/>
                <a:cs typeface="Segoe UI Light" panose="020B0502040204020203" pitchFamily="34" charset="0"/>
                <a:hlinkClick r:id="rId5"/>
              </a:rPr>
              <a:t>entity functions</a:t>
            </a:r>
            <a:r>
              <a:rPr lang="en-GB" sz="1765" dirty="0">
                <a:solidFill>
                  <a:srgbClr val="171717"/>
                </a:solidFill>
                <a:latin typeface="Segoe UI Light" panose="020B0502040204020203" pitchFamily="34" charset="0"/>
                <a:cs typeface="Segoe UI Light" panose="020B0502040204020203" pitchFamily="34" charset="0"/>
              </a:rPr>
              <a:t> using the Azure Functions programming model. </a:t>
            </a:r>
          </a:p>
          <a:p>
            <a:endParaRPr lang="en-GB" sz="1765" dirty="0">
              <a:solidFill>
                <a:srgbClr val="171717"/>
              </a:solidFill>
              <a:latin typeface="Segoe UI Light" panose="020B0502040204020203" pitchFamily="34" charset="0"/>
              <a:cs typeface="Segoe UI Light" panose="020B0502040204020203" pitchFamily="34" charset="0"/>
            </a:endParaRPr>
          </a:p>
          <a:p>
            <a:r>
              <a:rPr lang="en-GB" sz="1765" dirty="0">
                <a:solidFill>
                  <a:srgbClr val="171717"/>
                </a:solidFill>
                <a:latin typeface="Segoe UI Light" panose="020B0502040204020203" pitchFamily="34" charset="0"/>
                <a:cs typeface="Segoe UI Light" panose="020B0502040204020203" pitchFamily="34" charset="0"/>
              </a:rPr>
              <a:t>Behind the scenes, the extension manages state, checkpoints, and restarts for you, allowing you to focus on your business logic.</a:t>
            </a:r>
            <a:endParaRPr lang="en-GB" sz="1765" dirty="0">
              <a:latin typeface="Segoe UI Light" panose="020B0502040204020203" pitchFamily="34" charset="0"/>
              <a:cs typeface="Segoe UI Light" panose="020B0502040204020203" pitchFamily="34" charset="0"/>
            </a:endParaRPr>
          </a:p>
        </p:txBody>
      </p:sp>
      <p:sp>
        <p:nvSpPr>
          <p:cNvPr id="7" name="Title 16">
            <a:extLst>
              <a:ext uri="{FF2B5EF4-FFF2-40B4-BE49-F238E27FC236}">
                <a16:creationId xmlns:a16="http://schemas.microsoft.com/office/drawing/2014/main" id="{403AE540-0788-441A-BE2D-2723C22E385F}"/>
              </a:ext>
            </a:extLst>
          </p:cNvPr>
          <p:cNvSpPr>
            <a:spLocks noGrp="1"/>
          </p:cNvSpPr>
          <p:nvPr>
            <p:ph type="title"/>
          </p:nvPr>
        </p:nvSpPr>
        <p:spPr>
          <a:xfrm>
            <a:off x="128531" y="21931"/>
            <a:ext cx="10515600" cy="1325375"/>
          </a:xfrm>
        </p:spPr>
        <p:txBody>
          <a:bodyPr>
            <a:normAutofit/>
          </a:bodyPr>
          <a:lstStyle/>
          <a:p>
            <a:pPr defTabSz="914016">
              <a:defRPr/>
            </a:pPr>
            <a:r>
              <a:rPr lang="en-US" sz="4705" dirty="0">
                <a:solidFill>
                  <a:srgbClr val="505050"/>
                </a:solidFill>
                <a:latin typeface="Segoe UI Light" charset="0"/>
                <a:ea typeface="Segoe UI Light" charset="0"/>
                <a:cs typeface="Segoe UI Light" charset="0"/>
              </a:rPr>
              <a:t>Introducing </a:t>
            </a:r>
            <a:r>
              <a:rPr lang="en-US" sz="4705" dirty="0">
                <a:solidFill>
                  <a:srgbClr val="0072C6"/>
                </a:solidFill>
                <a:latin typeface="Segoe UI Semibold" panose="020B0702040204020203" pitchFamily="34" charset="0"/>
              </a:rPr>
              <a:t>Durable Functions</a:t>
            </a:r>
            <a:endParaRPr lang="en-US" sz="4705" dirty="0">
              <a:solidFill>
                <a:srgbClr val="505050"/>
              </a:solidFill>
              <a:latin typeface="Segoe UI Light" charset="0"/>
              <a:ea typeface="Segoe UI Light" charset="0"/>
              <a:cs typeface="Segoe UI Light" charset="0"/>
            </a:endParaRPr>
          </a:p>
        </p:txBody>
      </p:sp>
      <p:pic>
        <p:nvPicPr>
          <p:cNvPr id="1026" name="Picture 2" descr="A diagram of the function chaining pattern">
            <a:extLst>
              <a:ext uri="{FF2B5EF4-FFF2-40B4-BE49-F238E27FC236}">
                <a16:creationId xmlns:a16="http://schemas.microsoft.com/office/drawing/2014/main" id="{AAD77119-EB79-4927-9BE2-470CA43CC21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431329" y="5303147"/>
            <a:ext cx="6504851" cy="11590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96DE2BD-5ED6-4F23-89AD-0B79AC4B7F5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304673" y="1500749"/>
            <a:ext cx="4218310" cy="3171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767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277473" y="1986455"/>
            <a:ext cx="4272645" cy="2095958"/>
          </a:xfrm>
          <a:prstGeom prst="rect">
            <a:avLst/>
          </a:prstGeom>
          <a:noFill/>
        </p:spPr>
        <p:txBody>
          <a:bodyPr wrap="none" lIns="182880" tIns="146304" rIns="182880" bIns="146304" rtlCol="0">
            <a:spAutoFit/>
          </a:bodyPr>
          <a:lstStyle/>
          <a:p>
            <a:pPr>
              <a:lnSpc>
                <a:spcPct val="90000"/>
              </a:lnSpc>
              <a:spcAft>
                <a:spcPts val="600"/>
              </a:spcAft>
            </a:pPr>
            <a:r>
              <a:rPr lang="en-US" sz="5000" b="1" dirty="0">
                <a:gradFill>
                  <a:gsLst>
                    <a:gs pos="2917">
                      <a:schemeClr val="tx1"/>
                    </a:gs>
                    <a:gs pos="30000">
                      <a:schemeClr val="tx1"/>
                    </a:gs>
                  </a:gsLst>
                  <a:lin ang="5400000" scaled="0"/>
                </a:gradFill>
              </a:rPr>
              <a:t>Demo</a:t>
            </a:r>
            <a:br>
              <a:rPr lang="en-US" sz="5000" b="1" dirty="0">
                <a:gradFill>
                  <a:gsLst>
                    <a:gs pos="2917">
                      <a:schemeClr val="tx1"/>
                    </a:gs>
                    <a:gs pos="30000">
                      <a:schemeClr val="tx1"/>
                    </a:gs>
                  </a:gsLst>
                  <a:lin ang="5400000" scaled="0"/>
                </a:gradFill>
              </a:rPr>
            </a:br>
            <a:br>
              <a:rPr lang="en-US" sz="5000" dirty="0">
                <a:gradFill>
                  <a:gsLst>
                    <a:gs pos="2917">
                      <a:schemeClr val="tx1"/>
                    </a:gs>
                    <a:gs pos="30000">
                      <a:schemeClr val="tx1"/>
                    </a:gs>
                  </a:gsLst>
                  <a:lin ang="5400000" scaled="0"/>
                </a:gradFill>
              </a:rPr>
            </a:br>
            <a:r>
              <a:rPr lang="en-US" sz="3000" dirty="0">
                <a:gradFill>
                  <a:gsLst>
                    <a:gs pos="2917">
                      <a:schemeClr val="tx1"/>
                    </a:gs>
                    <a:gs pos="30000">
                      <a:schemeClr val="tx1"/>
                    </a:gs>
                  </a:gsLst>
                  <a:lin ang="5400000" scaled="0"/>
                </a:gradFill>
              </a:rPr>
              <a:t>Using Durable Functions</a:t>
            </a:r>
          </a:p>
        </p:txBody>
      </p:sp>
    </p:spTree>
    <p:extLst>
      <p:ext uri="{BB962C8B-B14F-4D97-AF65-F5344CB8AC3E}">
        <p14:creationId xmlns:p14="http://schemas.microsoft.com/office/powerpoint/2010/main" val="345051237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277473" y="1986455"/>
            <a:ext cx="7306167" cy="2095958"/>
          </a:xfrm>
          <a:prstGeom prst="rect">
            <a:avLst/>
          </a:prstGeom>
          <a:noFill/>
        </p:spPr>
        <p:txBody>
          <a:bodyPr wrap="none" lIns="182880" tIns="146304" rIns="182880" bIns="146304" rtlCol="0">
            <a:spAutoFit/>
          </a:bodyPr>
          <a:lstStyle/>
          <a:p>
            <a:pPr>
              <a:lnSpc>
                <a:spcPct val="90000"/>
              </a:lnSpc>
              <a:spcAft>
                <a:spcPts val="600"/>
              </a:spcAft>
            </a:pPr>
            <a:r>
              <a:rPr lang="en-US" sz="5000" b="1" dirty="0">
                <a:gradFill>
                  <a:gsLst>
                    <a:gs pos="2917">
                      <a:schemeClr val="tx1"/>
                    </a:gs>
                    <a:gs pos="30000">
                      <a:schemeClr val="tx1"/>
                    </a:gs>
                  </a:gsLst>
                  <a:lin ang="5400000" scaled="0"/>
                </a:gradFill>
              </a:rPr>
              <a:t>Demo</a:t>
            </a:r>
            <a:br>
              <a:rPr lang="en-US" sz="5000" b="1" dirty="0">
                <a:gradFill>
                  <a:gsLst>
                    <a:gs pos="2917">
                      <a:schemeClr val="tx1"/>
                    </a:gs>
                    <a:gs pos="30000">
                      <a:schemeClr val="tx1"/>
                    </a:gs>
                  </a:gsLst>
                  <a:lin ang="5400000" scaled="0"/>
                </a:gradFill>
              </a:rPr>
            </a:br>
            <a:br>
              <a:rPr lang="en-US" sz="5000" dirty="0">
                <a:gradFill>
                  <a:gsLst>
                    <a:gs pos="2917">
                      <a:schemeClr val="tx1"/>
                    </a:gs>
                    <a:gs pos="30000">
                      <a:schemeClr val="tx1"/>
                    </a:gs>
                  </a:gsLst>
                  <a:lin ang="5400000" scaled="0"/>
                </a:gradFill>
              </a:rPr>
            </a:br>
            <a:r>
              <a:rPr lang="en-US" sz="3000" dirty="0">
                <a:gradFill>
                  <a:gsLst>
                    <a:gs pos="2917">
                      <a:schemeClr val="tx1"/>
                    </a:gs>
                    <a:gs pos="30000">
                      <a:schemeClr val="tx1"/>
                    </a:gs>
                  </a:gsLst>
                  <a:lin ang="5400000" scaled="0"/>
                </a:gradFill>
              </a:rPr>
              <a:t>Creating an Azure Function in Visual Studio</a:t>
            </a:r>
          </a:p>
        </p:txBody>
      </p:sp>
    </p:spTree>
    <p:extLst>
      <p:ext uri="{BB962C8B-B14F-4D97-AF65-F5344CB8AC3E}">
        <p14:creationId xmlns:p14="http://schemas.microsoft.com/office/powerpoint/2010/main" val="427312667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277473" y="1986455"/>
            <a:ext cx="6525825" cy="2095958"/>
          </a:xfrm>
          <a:prstGeom prst="rect">
            <a:avLst/>
          </a:prstGeom>
          <a:noFill/>
        </p:spPr>
        <p:txBody>
          <a:bodyPr wrap="none" lIns="182880" tIns="146304" rIns="182880" bIns="146304" rtlCol="0">
            <a:spAutoFit/>
          </a:bodyPr>
          <a:lstStyle/>
          <a:p>
            <a:pPr>
              <a:lnSpc>
                <a:spcPct val="90000"/>
              </a:lnSpc>
              <a:spcAft>
                <a:spcPts val="600"/>
              </a:spcAft>
            </a:pPr>
            <a:r>
              <a:rPr lang="en-US" sz="5000" b="1" dirty="0">
                <a:gradFill>
                  <a:gsLst>
                    <a:gs pos="2917">
                      <a:schemeClr val="tx1"/>
                    </a:gs>
                    <a:gs pos="30000">
                      <a:schemeClr val="tx1"/>
                    </a:gs>
                  </a:gsLst>
                  <a:lin ang="5400000" scaled="0"/>
                </a:gradFill>
              </a:rPr>
              <a:t>Demo</a:t>
            </a:r>
            <a:br>
              <a:rPr lang="en-US" sz="5000" b="1" dirty="0">
                <a:gradFill>
                  <a:gsLst>
                    <a:gs pos="2917">
                      <a:schemeClr val="tx1"/>
                    </a:gs>
                    <a:gs pos="30000">
                      <a:schemeClr val="tx1"/>
                    </a:gs>
                  </a:gsLst>
                  <a:lin ang="5400000" scaled="0"/>
                </a:gradFill>
              </a:rPr>
            </a:br>
            <a:br>
              <a:rPr lang="en-US" sz="5000" dirty="0">
                <a:gradFill>
                  <a:gsLst>
                    <a:gs pos="2917">
                      <a:schemeClr val="tx1"/>
                    </a:gs>
                    <a:gs pos="30000">
                      <a:schemeClr val="tx1"/>
                    </a:gs>
                  </a:gsLst>
                  <a:lin ang="5400000" scaled="0"/>
                </a:gradFill>
              </a:rPr>
            </a:br>
            <a:r>
              <a:rPr lang="en-US" sz="3000" dirty="0">
                <a:gradFill>
                  <a:gsLst>
                    <a:gs pos="2917">
                      <a:schemeClr val="tx1"/>
                    </a:gs>
                    <a:gs pos="30000">
                      <a:schemeClr val="tx1"/>
                    </a:gs>
                  </a:gsLst>
                  <a:lin ang="5400000" scaled="0"/>
                </a:gradFill>
              </a:rPr>
              <a:t>Creating an Azure Function in </a:t>
            </a:r>
            <a:r>
              <a:rPr lang="en-US" sz="3000" dirty="0" err="1">
                <a:gradFill>
                  <a:gsLst>
                    <a:gs pos="2917">
                      <a:schemeClr val="tx1"/>
                    </a:gs>
                    <a:gs pos="30000">
                      <a:schemeClr val="tx1"/>
                    </a:gs>
                  </a:gsLst>
                  <a:lin ang="5400000" scaled="0"/>
                </a:gradFill>
              </a:rPr>
              <a:t>VSCode</a:t>
            </a:r>
            <a:endParaRPr lang="en-US" sz="3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2227682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77AFEFCE-AB70-47D9-9AA8-FBB1BB47B04B}"/>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a:defRPr/>
            </a:pPr>
            <a:r>
              <a:rPr lang="en-US" sz="4705" dirty="0">
                <a:solidFill>
                  <a:srgbClr val="505050"/>
                </a:solidFill>
                <a:latin typeface="Segoe UI Light" charset="0"/>
                <a:ea typeface="Segoe UI Light" charset="0"/>
                <a:cs typeface="Segoe UI Light" charset="0"/>
              </a:rPr>
              <a:t>Azure Functions </a:t>
            </a:r>
            <a:r>
              <a:rPr lang="en-US" sz="4705" dirty="0">
                <a:solidFill>
                  <a:srgbClr val="0072C6"/>
                </a:solidFill>
                <a:latin typeface="Segoe UI Semibold" panose="020B0702040204020203" pitchFamily="34" charset="0"/>
                <a:ea typeface="Segoe UI Light" charset="0"/>
                <a:cs typeface="Segoe UI Light" charset="0"/>
              </a:rPr>
              <a:t>Service Limits</a:t>
            </a:r>
            <a:endParaRPr lang="en-US" sz="4705"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pic>
        <p:nvPicPr>
          <p:cNvPr id="2" name="Picture 1">
            <a:extLst>
              <a:ext uri="{FF2B5EF4-FFF2-40B4-BE49-F238E27FC236}">
                <a16:creationId xmlns:a16="http://schemas.microsoft.com/office/drawing/2014/main" id="{99C72320-3C4C-415B-9F17-02D5E705DD07}"/>
              </a:ext>
            </a:extLst>
          </p:cNvPr>
          <p:cNvPicPr>
            <a:picLocks noChangeAspect="1"/>
          </p:cNvPicPr>
          <p:nvPr/>
        </p:nvPicPr>
        <p:blipFill>
          <a:blip r:embed="rId3"/>
          <a:stretch>
            <a:fillRect/>
          </a:stretch>
        </p:blipFill>
        <p:spPr>
          <a:xfrm>
            <a:off x="1144901" y="1132681"/>
            <a:ext cx="8561599" cy="5640495"/>
          </a:xfrm>
          <a:prstGeom prst="rect">
            <a:avLst/>
          </a:prstGeom>
        </p:spPr>
      </p:pic>
    </p:spTree>
    <p:extLst>
      <p:ext uri="{BB962C8B-B14F-4D97-AF65-F5344CB8AC3E}">
        <p14:creationId xmlns:p14="http://schemas.microsoft.com/office/powerpoint/2010/main" val="1469076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2D4170-72D5-47EB-A426-E14806AA7E2D}"/>
              </a:ext>
            </a:extLst>
          </p:cNvPr>
          <p:cNvPicPr>
            <a:picLocks noChangeAspect="1"/>
          </p:cNvPicPr>
          <p:nvPr/>
        </p:nvPicPr>
        <p:blipFill>
          <a:blip r:embed="rId2"/>
          <a:stretch>
            <a:fillRect/>
          </a:stretch>
        </p:blipFill>
        <p:spPr>
          <a:xfrm>
            <a:off x="1374734" y="1698659"/>
            <a:ext cx="9151796" cy="4235974"/>
          </a:xfrm>
          <a:prstGeom prst="rect">
            <a:avLst/>
          </a:prstGeom>
        </p:spPr>
      </p:pic>
      <p:sp>
        <p:nvSpPr>
          <p:cNvPr id="9" name="Title 2">
            <a:extLst>
              <a:ext uri="{FF2B5EF4-FFF2-40B4-BE49-F238E27FC236}">
                <a16:creationId xmlns:a16="http://schemas.microsoft.com/office/drawing/2014/main" id="{77AFEFCE-AB70-47D9-9AA8-FBB1BB47B04B}"/>
              </a:ext>
            </a:extLst>
          </p:cNvPr>
          <p:cNvSpPr txBox="1">
            <a:spLocks/>
          </p:cNvSpPr>
          <p:nvPr/>
        </p:nvSpPr>
        <p:spPr>
          <a:xfrm>
            <a:off x="269241" y="233143"/>
            <a:ext cx="11655840" cy="899537"/>
          </a:xfrm>
          <a:prstGeom prst="rect">
            <a:avLst/>
          </a:prstGeom>
        </p:spPr>
        <p:txBody>
          <a:bodyPr vert="horz" wrap="square" lIns="143428" tIns="89642" rIns="143428" bIns="89642"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a:defRPr/>
            </a:pPr>
            <a:r>
              <a:rPr lang="en-US" sz="4705" dirty="0">
                <a:solidFill>
                  <a:srgbClr val="505050"/>
                </a:solidFill>
                <a:latin typeface="Segoe UI Light" charset="0"/>
                <a:ea typeface="Segoe UI Light" charset="0"/>
                <a:cs typeface="Segoe UI Light" charset="0"/>
              </a:rPr>
              <a:t>Azure Functions </a:t>
            </a:r>
            <a:r>
              <a:rPr lang="en-US" sz="4705" dirty="0">
                <a:solidFill>
                  <a:srgbClr val="0072C6"/>
                </a:solidFill>
                <a:latin typeface="Segoe UI Semibold" panose="020B0702040204020203" pitchFamily="34" charset="0"/>
                <a:ea typeface="Segoe UI Light" charset="0"/>
                <a:cs typeface="Segoe UI Light" charset="0"/>
              </a:rPr>
              <a:t>Duration Limits</a:t>
            </a:r>
            <a:endParaRPr lang="en-US" sz="4705" dirty="0">
              <a:solidFill>
                <a:srgbClr val="505050"/>
              </a:solidFill>
              <a:latin typeface="Segoe UI Light" charset="0"/>
              <a:ea typeface="Segoe UI Light" charset="0"/>
              <a:cs typeface="Segoe UI Light" charset="0"/>
            </a:endParaRPr>
          </a:p>
          <a:p>
            <a:pPr defTabSz="914016">
              <a:defRPr/>
            </a:pPr>
            <a:endParaRPr lang="en-US" sz="4703" spc="-100" dirty="0">
              <a:solidFill>
                <a:srgbClr val="FFFFFF"/>
              </a:solidFill>
              <a:latin typeface="Segoe UI Light"/>
            </a:endParaRPr>
          </a:p>
        </p:txBody>
      </p:sp>
    </p:spTree>
    <p:extLst>
      <p:ext uri="{BB962C8B-B14F-4D97-AF65-F5344CB8AC3E}">
        <p14:creationId xmlns:p14="http://schemas.microsoft.com/office/powerpoint/2010/main" val="4050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a:xfrm>
            <a:off x="426425" y="223038"/>
            <a:ext cx="7035996" cy="757914"/>
          </a:xfrm>
        </p:spPr>
        <p:txBody>
          <a:bodyPr/>
          <a:lstStyle/>
          <a:p>
            <a:r>
              <a:rPr lang="en-US" sz="4705" dirty="0">
                <a:solidFill>
                  <a:schemeClr val="accent1"/>
                </a:solidFill>
                <a:latin typeface="Segoe UI Light" panose="020B0502040204020203" pitchFamily="34" charset="0"/>
                <a:cs typeface="Segoe UI Light" panose="020B0502040204020203" pitchFamily="34" charset="0"/>
              </a:rPr>
              <a:t>Web application backends</a:t>
            </a:r>
          </a:p>
        </p:txBody>
      </p:sp>
      <p:sp>
        <p:nvSpPr>
          <p:cNvPr id="18" name="TextBox 17">
            <a:extLst>
              <a:ext uri="{FF2B5EF4-FFF2-40B4-BE49-F238E27FC236}">
                <a16:creationId xmlns:a16="http://schemas.microsoft.com/office/drawing/2014/main" id="{D24DFBC7-73AC-7C42-B694-CD071F8271DD}"/>
              </a:ext>
            </a:extLst>
          </p:cNvPr>
          <p:cNvSpPr txBox="1"/>
          <p:nvPr/>
        </p:nvSpPr>
        <p:spPr>
          <a:xfrm>
            <a:off x="379209" y="4724868"/>
            <a:ext cx="1625658" cy="512934"/>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defRPr/>
            </a:pPr>
            <a:r>
              <a:rPr lang="en-US" sz="1372" dirty="0">
                <a:latin typeface="+mn-lt"/>
              </a:rPr>
              <a:t>Request made </a:t>
            </a:r>
            <a:br>
              <a:rPr lang="en-US" sz="1372" dirty="0">
                <a:latin typeface="+mn-lt"/>
              </a:rPr>
            </a:br>
            <a:r>
              <a:rPr lang="en-US" sz="1372" dirty="0">
                <a:latin typeface="+mn-lt"/>
              </a:rPr>
              <a:t>in a web app</a:t>
            </a:r>
          </a:p>
        </p:txBody>
      </p:sp>
      <p:sp>
        <p:nvSpPr>
          <p:cNvPr id="19" name="TextBox 18">
            <a:extLst>
              <a:ext uri="{FF2B5EF4-FFF2-40B4-BE49-F238E27FC236}">
                <a16:creationId xmlns:a16="http://schemas.microsoft.com/office/drawing/2014/main" id="{DB3BC40B-4F2A-8F41-B747-8DAA03D96EBA}"/>
              </a:ext>
            </a:extLst>
          </p:cNvPr>
          <p:cNvSpPr txBox="1"/>
          <p:nvPr/>
        </p:nvSpPr>
        <p:spPr>
          <a:xfrm>
            <a:off x="3000620" y="4724868"/>
            <a:ext cx="1594235" cy="512934"/>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defRPr/>
            </a:pPr>
            <a:r>
              <a:rPr lang="en-US" sz="1372">
                <a:latin typeface="+mn-lt"/>
              </a:rPr>
              <a:t>Request queued in Service Bus</a:t>
            </a:r>
          </a:p>
        </p:txBody>
      </p:sp>
      <p:sp>
        <p:nvSpPr>
          <p:cNvPr id="20" name="TextBox 19">
            <a:extLst>
              <a:ext uri="{FF2B5EF4-FFF2-40B4-BE49-F238E27FC236}">
                <a16:creationId xmlns:a16="http://schemas.microsoft.com/office/drawing/2014/main" id="{D970D7BF-468D-9843-AF87-9D51A7BC5C27}"/>
              </a:ext>
            </a:extLst>
          </p:cNvPr>
          <p:cNvSpPr txBox="1"/>
          <p:nvPr/>
        </p:nvSpPr>
        <p:spPr>
          <a:xfrm>
            <a:off x="5307038" y="4724868"/>
            <a:ext cx="2155383" cy="512934"/>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defRPr/>
            </a:pPr>
            <a:r>
              <a:rPr lang="en-US" sz="1372">
                <a:latin typeface="+mn-lt"/>
              </a:rPr>
              <a:t>A function processes the request…</a:t>
            </a:r>
          </a:p>
        </p:txBody>
      </p:sp>
      <p:sp>
        <p:nvSpPr>
          <p:cNvPr id="21" name="TextBox 20">
            <a:extLst>
              <a:ext uri="{FF2B5EF4-FFF2-40B4-BE49-F238E27FC236}">
                <a16:creationId xmlns:a16="http://schemas.microsoft.com/office/drawing/2014/main" id="{AADD7C36-F707-E14B-A577-D2F90634C7FB}"/>
              </a:ext>
            </a:extLst>
          </p:cNvPr>
          <p:cNvSpPr txBox="1"/>
          <p:nvPr/>
        </p:nvSpPr>
        <p:spPr>
          <a:xfrm>
            <a:off x="7802513" y="4745862"/>
            <a:ext cx="2098607" cy="512934"/>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defRPr/>
            </a:pPr>
            <a:r>
              <a:rPr lang="en-US" sz="1372">
                <a:latin typeface="+mn-lt"/>
              </a:rPr>
              <a:t>..sends output to Cosmos DB</a:t>
            </a:r>
          </a:p>
        </p:txBody>
      </p:sp>
      <p:grpSp>
        <p:nvGrpSpPr>
          <p:cNvPr id="22" name="Group 21">
            <a:extLst>
              <a:ext uri="{FF2B5EF4-FFF2-40B4-BE49-F238E27FC236}">
                <a16:creationId xmlns:a16="http://schemas.microsoft.com/office/drawing/2014/main" id="{C7110B81-3060-E94D-BD83-87CEA2747939}"/>
              </a:ext>
            </a:extLst>
          </p:cNvPr>
          <p:cNvGrpSpPr/>
          <p:nvPr/>
        </p:nvGrpSpPr>
        <p:grpSpPr>
          <a:xfrm>
            <a:off x="535745" y="3524072"/>
            <a:ext cx="1469123" cy="872251"/>
            <a:chOff x="318954" y="2859206"/>
            <a:chExt cx="2664823" cy="1582165"/>
          </a:xfrm>
        </p:grpSpPr>
        <p:sp>
          <p:nvSpPr>
            <p:cNvPr id="23" name="Freeform: Shape 248">
              <a:extLst>
                <a:ext uri="{FF2B5EF4-FFF2-40B4-BE49-F238E27FC236}">
                  <a16:creationId xmlns:a16="http://schemas.microsoft.com/office/drawing/2014/main" id="{F7AFAEA9-ABD3-7445-BC34-C1366FC8CBDC}"/>
                </a:ext>
              </a:extLst>
            </p:cNvPr>
            <p:cNvSpPr/>
            <p:nvPr/>
          </p:nvSpPr>
          <p:spPr>
            <a:xfrm>
              <a:off x="549309" y="2859206"/>
              <a:ext cx="2204113" cy="1320421"/>
            </a:xfrm>
            <a:custGeom>
              <a:avLst/>
              <a:gdLst>
                <a:gd name="connsiteX0" fmla="*/ 0 w 2204113"/>
                <a:gd name="connsiteY0" fmla="*/ 0 h 1320421"/>
                <a:gd name="connsiteX1" fmla="*/ 2204113 w 2204113"/>
                <a:gd name="connsiteY1" fmla="*/ 0 h 1320421"/>
                <a:gd name="connsiteX2" fmla="*/ 2204113 w 2204113"/>
                <a:gd name="connsiteY2" fmla="*/ 327546 h 1320421"/>
                <a:gd name="connsiteX3" fmla="*/ 2006611 w 2204113"/>
                <a:gd name="connsiteY3" fmla="*/ 327546 h 1320421"/>
                <a:gd name="connsiteX4" fmla="*/ 2006611 w 2204113"/>
                <a:gd name="connsiteY4" fmla="*/ 992875 h 1320421"/>
                <a:gd name="connsiteX5" fmla="*/ 2204113 w 2204113"/>
                <a:gd name="connsiteY5" fmla="*/ 992875 h 1320421"/>
                <a:gd name="connsiteX6" fmla="*/ 2204113 w 2204113"/>
                <a:gd name="connsiteY6" fmla="*/ 1320421 h 1320421"/>
                <a:gd name="connsiteX7" fmla="*/ 0 w 2204113"/>
                <a:gd name="connsiteY7" fmla="*/ 1320421 h 1320421"/>
                <a:gd name="connsiteX0" fmla="*/ 0 w 2204113"/>
                <a:gd name="connsiteY0" fmla="*/ 0 h 1320421"/>
                <a:gd name="connsiteX1" fmla="*/ 2204113 w 2204113"/>
                <a:gd name="connsiteY1" fmla="*/ 0 h 1320421"/>
                <a:gd name="connsiteX2" fmla="*/ 2204113 w 2204113"/>
                <a:gd name="connsiteY2" fmla="*/ 327546 h 1320421"/>
                <a:gd name="connsiteX3" fmla="*/ 2006611 w 2204113"/>
                <a:gd name="connsiteY3" fmla="*/ 992875 h 1320421"/>
                <a:gd name="connsiteX4" fmla="*/ 2204113 w 2204113"/>
                <a:gd name="connsiteY4" fmla="*/ 992875 h 1320421"/>
                <a:gd name="connsiteX5" fmla="*/ 2204113 w 2204113"/>
                <a:gd name="connsiteY5" fmla="*/ 1320421 h 1320421"/>
                <a:gd name="connsiteX6" fmla="*/ 0 w 2204113"/>
                <a:gd name="connsiteY6" fmla="*/ 1320421 h 1320421"/>
                <a:gd name="connsiteX7" fmla="*/ 0 w 2204113"/>
                <a:gd name="connsiteY7" fmla="*/ 0 h 1320421"/>
                <a:gd name="connsiteX0" fmla="*/ 0 w 2204113"/>
                <a:gd name="connsiteY0" fmla="*/ 0 h 1320421"/>
                <a:gd name="connsiteX1" fmla="*/ 2204113 w 2204113"/>
                <a:gd name="connsiteY1" fmla="*/ 0 h 1320421"/>
                <a:gd name="connsiteX2" fmla="*/ 2204113 w 2204113"/>
                <a:gd name="connsiteY2" fmla="*/ 327546 h 1320421"/>
                <a:gd name="connsiteX3" fmla="*/ 2204113 w 2204113"/>
                <a:gd name="connsiteY3" fmla="*/ 992875 h 1320421"/>
                <a:gd name="connsiteX4" fmla="*/ 2204113 w 2204113"/>
                <a:gd name="connsiteY4" fmla="*/ 1320421 h 1320421"/>
                <a:gd name="connsiteX5" fmla="*/ 0 w 2204113"/>
                <a:gd name="connsiteY5" fmla="*/ 1320421 h 1320421"/>
                <a:gd name="connsiteX6" fmla="*/ 0 w 2204113"/>
                <a:gd name="connsiteY6" fmla="*/ 0 h 1320421"/>
                <a:gd name="connsiteX0" fmla="*/ 2204113 w 2295553"/>
                <a:gd name="connsiteY0" fmla="*/ 992875 h 1320421"/>
                <a:gd name="connsiteX1" fmla="*/ 2204113 w 2295553"/>
                <a:gd name="connsiteY1" fmla="*/ 1320421 h 1320421"/>
                <a:gd name="connsiteX2" fmla="*/ 0 w 2295553"/>
                <a:gd name="connsiteY2" fmla="*/ 1320421 h 1320421"/>
                <a:gd name="connsiteX3" fmla="*/ 0 w 2295553"/>
                <a:gd name="connsiteY3" fmla="*/ 0 h 1320421"/>
                <a:gd name="connsiteX4" fmla="*/ 2204113 w 2295553"/>
                <a:gd name="connsiteY4" fmla="*/ 0 h 1320421"/>
                <a:gd name="connsiteX5" fmla="*/ 2295553 w 2295553"/>
                <a:gd name="connsiteY5" fmla="*/ 418986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418986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319595 h 1320421"/>
                <a:gd name="connsiteX0" fmla="*/ 2204113 w 2247162"/>
                <a:gd name="connsiteY0" fmla="*/ 992875 h 1320421"/>
                <a:gd name="connsiteX1" fmla="*/ 2204113 w 2247162"/>
                <a:gd name="connsiteY1" fmla="*/ 1320421 h 1320421"/>
                <a:gd name="connsiteX2" fmla="*/ 0 w 2247162"/>
                <a:gd name="connsiteY2" fmla="*/ 1320421 h 1320421"/>
                <a:gd name="connsiteX3" fmla="*/ 0 w 2247162"/>
                <a:gd name="connsiteY3" fmla="*/ 0 h 1320421"/>
                <a:gd name="connsiteX4" fmla="*/ 2204113 w 2247162"/>
                <a:gd name="connsiteY4" fmla="*/ 0 h 1320421"/>
                <a:gd name="connsiteX5" fmla="*/ 2247162 w 2247162"/>
                <a:gd name="connsiteY5" fmla="*/ 315620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319595 h 132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4113" h="1320421">
                  <a:moveTo>
                    <a:pt x="2204113" y="992875"/>
                  </a:moveTo>
                  <a:lnTo>
                    <a:pt x="2204113" y="1320421"/>
                  </a:lnTo>
                  <a:lnTo>
                    <a:pt x="0" y="1320421"/>
                  </a:lnTo>
                  <a:lnTo>
                    <a:pt x="0" y="0"/>
                  </a:lnTo>
                  <a:lnTo>
                    <a:pt x="2204113" y="0"/>
                  </a:lnTo>
                  <a:cubicBezTo>
                    <a:pt x="2204113" y="109182"/>
                    <a:pt x="2203430" y="319595"/>
                    <a:pt x="2203430" y="319595"/>
                  </a:cubicBezTo>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B85F5091-FCD3-C247-AED4-664C436BBB10}"/>
                </a:ext>
              </a:extLst>
            </p:cNvPr>
            <p:cNvCxnSpPr/>
            <p:nvPr/>
          </p:nvCxnSpPr>
          <p:spPr>
            <a:xfrm>
              <a:off x="318954" y="4441371"/>
              <a:ext cx="2664823" cy="0"/>
            </a:xfrm>
            <a:prstGeom prst="line">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3A61EC98-0D9D-D943-8340-61A1D62D738B}"/>
              </a:ext>
            </a:extLst>
          </p:cNvPr>
          <p:cNvCxnSpPr>
            <a:cxnSpLocks/>
          </p:cNvCxnSpPr>
          <p:nvPr/>
        </p:nvCxnSpPr>
        <p:spPr>
          <a:xfrm>
            <a:off x="1767510" y="3904728"/>
            <a:ext cx="1313098" cy="0"/>
          </a:xfrm>
          <a:prstGeom prst="straightConnector1">
            <a:avLst/>
          </a:prstGeom>
          <a:ln w="19050">
            <a:solidFill>
              <a:srgbClr val="A8A9AD"/>
            </a:solidFill>
            <a:round/>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832FA00-C9C8-8A43-9304-C5DDD8F418CA}"/>
              </a:ext>
            </a:extLst>
          </p:cNvPr>
          <p:cNvGrpSpPr/>
          <p:nvPr/>
        </p:nvGrpSpPr>
        <p:grpSpPr>
          <a:xfrm>
            <a:off x="1060851" y="3715766"/>
            <a:ext cx="418909" cy="348323"/>
            <a:chOff x="1801603" y="944063"/>
            <a:chExt cx="1288426" cy="1071326"/>
          </a:xfrm>
          <a:solidFill>
            <a:srgbClr val="004D8A"/>
          </a:solidFill>
        </p:grpSpPr>
        <p:sp>
          <p:nvSpPr>
            <p:cNvPr id="29" name="Freeform: Shape 246">
              <a:extLst>
                <a:ext uri="{FF2B5EF4-FFF2-40B4-BE49-F238E27FC236}">
                  <a16:creationId xmlns:a16="http://schemas.microsoft.com/office/drawing/2014/main" id="{7A8BD8D2-FAC6-E841-9C21-EAE1088F8B05}"/>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prstClr val="black"/>
                </a:solidFill>
                <a:latin typeface="Calibri" panose="020F0502020204030204"/>
              </a:endParaRPr>
            </a:p>
          </p:txBody>
        </p:sp>
        <p:sp>
          <p:nvSpPr>
            <p:cNvPr id="30" name="Freeform: Shape 247">
              <a:extLst>
                <a:ext uri="{FF2B5EF4-FFF2-40B4-BE49-F238E27FC236}">
                  <a16:creationId xmlns:a16="http://schemas.microsoft.com/office/drawing/2014/main" id="{44D06240-2B59-CA4A-9EBF-8620EB0A6E96}"/>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prstClr val="black"/>
                </a:solidFill>
                <a:latin typeface="Calibri" panose="020F0502020204030204"/>
              </a:endParaRPr>
            </a:p>
          </p:txBody>
        </p:sp>
      </p:grpSp>
      <p:sp>
        <p:nvSpPr>
          <p:cNvPr id="31" name="Left Bracket 30">
            <a:extLst>
              <a:ext uri="{FF2B5EF4-FFF2-40B4-BE49-F238E27FC236}">
                <a16:creationId xmlns:a16="http://schemas.microsoft.com/office/drawing/2014/main" id="{2CE25914-ACCE-0745-9689-C26DEF61E066}"/>
              </a:ext>
            </a:extLst>
          </p:cNvPr>
          <p:cNvSpPr/>
          <p:nvPr/>
        </p:nvSpPr>
        <p:spPr>
          <a:xfrm rot="5400000">
            <a:off x="3709301" y="2973297"/>
            <a:ext cx="145254" cy="1258870"/>
          </a:xfrm>
          <a:prstGeom prst="leftBracket">
            <a:avLst/>
          </a:prstGeom>
          <a:ln w="31750">
            <a:solidFill>
              <a:srgbClr val="A8A9AD"/>
            </a:solidFill>
          </a:ln>
        </p:spPr>
        <p:style>
          <a:lnRef idx="1">
            <a:schemeClr val="accent1"/>
          </a:lnRef>
          <a:fillRef idx="0">
            <a:schemeClr val="accent1"/>
          </a:fillRef>
          <a:effectRef idx="0">
            <a:schemeClr val="accent1"/>
          </a:effectRef>
          <a:fontRef idx="minor">
            <a:schemeClr val="tx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endParaRPr lang="en-US" sz="1765">
              <a:solidFill>
                <a:prstClr val="black"/>
              </a:solidFill>
              <a:latin typeface="Calibri" panose="020F0502020204030204"/>
            </a:endParaRPr>
          </a:p>
        </p:txBody>
      </p:sp>
      <p:sp>
        <p:nvSpPr>
          <p:cNvPr id="32" name="Left Bracket 31">
            <a:extLst>
              <a:ext uri="{FF2B5EF4-FFF2-40B4-BE49-F238E27FC236}">
                <a16:creationId xmlns:a16="http://schemas.microsoft.com/office/drawing/2014/main" id="{7A64ED63-29B5-9B48-8A7E-AC1C097F4B69}"/>
              </a:ext>
            </a:extLst>
          </p:cNvPr>
          <p:cNvSpPr/>
          <p:nvPr/>
        </p:nvSpPr>
        <p:spPr>
          <a:xfrm rot="16200000">
            <a:off x="3709302" y="3711133"/>
            <a:ext cx="145254" cy="1258872"/>
          </a:xfrm>
          <a:prstGeom prst="leftBracket">
            <a:avLst/>
          </a:prstGeom>
          <a:ln w="31750">
            <a:solidFill>
              <a:srgbClr val="A8A9AD"/>
            </a:solidFill>
          </a:ln>
        </p:spPr>
        <p:style>
          <a:lnRef idx="1">
            <a:schemeClr val="accent1"/>
          </a:lnRef>
          <a:fillRef idx="0">
            <a:schemeClr val="accent1"/>
          </a:fillRef>
          <a:effectRef idx="0">
            <a:schemeClr val="accent1"/>
          </a:effectRef>
          <a:fontRef idx="minor">
            <a:schemeClr val="tx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endParaRPr lang="en-US" sz="1765">
              <a:solidFill>
                <a:prstClr val="black"/>
              </a:solidFill>
              <a:latin typeface="Calibri" panose="020F0502020204030204"/>
            </a:endParaRPr>
          </a:p>
        </p:txBody>
      </p:sp>
      <p:grpSp>
        <p:nvGrpSpPr>
          <p:cNvPr id="33" name="Group 32">
            <a:extLst>
              <a:ext uri="{FF2B5EF4-FFF2-40B4-BE49-F238E27FC236}">
                <a16:creationId xmlns:a16="http://schemas.microsoft.com/office/drawing/2014/main" id="{23C9BDDD-77C1-F74B-B076-D93817B18DC9}"/>
              </a:ext>
            </a:extLst>
          </p:cNvPr>
          <p:cNvGrpSpPr/>
          <p:nvPr/>
        </p:nvGrpSpPr>
        <p:grpSpPr>
          <a:xfrm flipH="1">
            <a:off x="3206258" y="3847696"/>
            <a:ext cx="351014" cy="291869"/>
            <a:chOff x="1801603" y="944063"/>
            <a:chExt cx="1288426" cy="1071326"/>
          </a:xfrm>
          <a:solidFill>
            <a:srgbClr val="A8A9AD"/>
          </a:solidFill>
        </p:grpSpPr>
        <p:sp>
          <p:nvSpPr>
            <p:cNvPr id="34" name="Freeform: Shape 244">
              <a:extLst>
                <a:ext uri="{FF2B5EF4-FFF2-40B4-BE49-F238E27FC236}">
                  <a16:creationId xmlns:a16="http://schemas.microsoft.com/office/drawing/2014/main" id="{523C6F8D-ACF7-7E4F-92CC-AC249D5B6B82}"/>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prstClr val="black"/>
                </a:solidFill>
                <a:latin typeface="Calibri" panose="020F0502020204030204"/>
              </a:endParaRPr>
            </a:p>
          </p:txBody>
        </p:sp>
        <p:sp>
          <p:nvSpPr>
            <p:cNvPr id="35" name="Freeform: Shape 245">
              <a:extLst>
                <a:ext uri="{FF2B5EF4-FFF2-40B4-BE49-F238E27FC236}">
                  <a16:creationId xmlns:a16="http://schemas.microsoft.com/office/drawing/2014/main" id="{CCCC2C9C-5DAD-894D-A2E1-ED81A11CD442}"/>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prstClr val="black"/>
                </a:solidFill>
                <a:latin typeface="Calibri" panose="020F0502020204030204"/>
              </a:endParaRPr>
            </a:p>
          </p:txBody>
        </p:sp>
      </p:grpSp>
      <p:grpSp>
        <p:nvGrpSpPr>
          <p:cNvPr id="36" name="Group 35">
            <a:extLst>
              <a:ext uri="{FF2B5EF4-FFF2-40B4-BE49-F238E27FC236}">
                <a16:creationId xmlns:a16="http://schemas.microsoft.com/office/drawing/2014/main" id="{9E72F9EA-F885-E342-98B9-119602F9F4E0}"/>
              </a:ext>
            </a:extLst>
          </p:cNvPr>
          <p:cNvGrpSpPr/>
          <p:nvPr/>
        </p:nvGrpSpPr>
        <p:grpSpPr>
          <a:xfrm flipH="1">
            <a:off x="3604544" y="3847696"/>
            <a:ext cx="351014" cy="291869"/>
            <a:chOff x="1801603" y="944063"/>
            <a:chExt cx="1288426" cy="1071326"/>
          </a:xfrm>
          <a:solidFill>
            <a:srgbClr val="A8A9AD"/>
          </a:solidFill>
        </p:grpSpPr>
        <p:sp>
          <p:nvSpPr>
            <p:cNvPr id="37" name="Freeform: Shape 242">
              <a:extLst>
                <a:ext uri="{FF2B5EF4-FFF2-40B4-BE49-F238E27FC236}">
                  <a16:creationId xmlns:a16="http://schemas.microsoft.com/office/drawing/2014/main" id="{CDB0A877-9CBA-7446-AA6A-7AA135F18DCB}"/>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prstClr val="black"/>
                </a:solidFill>
                <a:latin typeface="Calibri" panose="020F0502020204030204"/>
              </a:endParaRPr>
            </a:p>
          </p:txBody>
        </p:sp>
        <p:sp>
          <p:nvSpPr>
            <p:cNvPr id="38" name="Freeform: Shape 243">
              <a:extLst>
                <a:ext uri="{FF2B5EF4-FFF2-40B4-BE49-F238E27FC236}">
                  <a16:creationId xmlns:a16="http://schemas.microsoft.com/office/drawing/2014/main" id="{159044F2-9AA3-6842-9894-37B41772F723}"/>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prstClr val="black"/>
                </a:solidFill>
                <a:latin typeface="Calibri" panose="020F0502020204030204"/>
              </a:endParaRPr>
            </a:p>
          </p:txBody>
        </p:sp>
      </p:grpSp>
      <p:grpSp>
        <p:nvGrpSpPr>
          <p:cNvPr id="39" name="Group 38">
            <a:extLst>
              <a:ext uri="{FF2B5EF4-FFF2-40B4-BE49-F238E27FC236}">
                <a16:creationId xmlns:a16="http://schemas.microsoft.com/office/drawing/2014/main" id="{9DA3A18B-D4E4-B343-8BD5-C4674E7D5FAB}"/>
              </a:ext>
            </a:extLst>
          </p:cNvPr>
          <p:cNvGrpSpPr/>
          <p:nvPr/>
        </p:nvGrpSpPr>
        <p:grpSpPr>
          <a:xfrm flipH="1">
            <a:off x="4009726" y="3769734"/>
            <a:ext cx="353335" cy="375422"/>
            <a:chOff x="1801604" y="637371"/>
            <a:chExt cx="1296945" cy="1378018"/>
          </a:xfrm>
          <a:solidFill>
            <a:srgbClr val="004D8A"/>
          </a:solidFill>
        </p:grpSpPr>
        <p:sp>
          <p:nvSpPr>
            <p:cNvPr id="40" name="Freeform: Shape 240">
              <a:extLst>
                <a:ext uri="{FF2B5EF4-FFF2-40B4-BE49-F238E27FC236}">
                  <a16:creationId xmlns:a16="http://schemas.microsoft.com/office/drawing/2014/main" id="{7B0770F6-C27E-144A-871C-1B0C0610D708}"/>
                </a:ext>
              </a:extLst>
            </p:cNvPr>
            <p:cNvSpPr/>
            <p:nvPr/>
          </p:nvSpPr>
          <p:spPr>
            <a:xfrm>
              <a:off x="1801604" y="1024293"/>
              <a:ext cx="1288426" cy="991096"/>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prstClr val="black"/>
                </a:solidFill>
                <a:latin typeface="Calibri" panose="020F0502020204030204"/>
              </a:endParaRPr>
            </a:p>
          </p:txBody>
        </p:sp>
        <p:sp>
          <p:nvSpPr>
            <p:cNvPr id="41" name="Freeform: Shape 241">
              <a:extLst>
                <a:ext uri="{FF2B5EF4-FFF2-40B4-BE49-F238E27FC236}">
                  <a16:creationId xmlns:a16="http://schemas.microsoft.com/office/drawing/2014/main" id="{5795458B-26F5-6A4B-9B6D-576DFF1CAE80}"/>
                </a:ext>
              </a:extLst>
            </p:cNvPr>
            <p:cNvSpPr/>
            <p:nvPr/>
          </p:nvSpPr>
          <p:spPr>
            <a:xfrm rot="10800000">
              <a:off x="1810123" y="637371"/>
              <a:ext cx="1288426" cy="743324"/>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prstClr val="black"/>
                </a:solidFill>
                <a:latin typeface="Calibri" panose="020F0502020204030204"/>
              </a:endParaRPr>
            </a:p>
          </p:txBody>
        </p:sp>
      </p:grpSp>
      <p:sp>
        <p:nvSpPr>
          <p:cNvPr id="42" name="Rectangle: Rounded Corners 183">
            <a:extLst>
              <a:ext uri="{FF2B5EF4-FFF2-40B4-BE49-F238E27FC236}">
                <a16:creationId xmlns:a16="http://schemas.microsoft.com/office/drawing/2014/main" id="{EF2BC1E2-D22B-9945-AC62-1D4713C8A9B3}"/>
              </a:ext>
            </a:extLst>
          </p:cNvPr>
          <p:cNvSpPr/>
          <p:nvPr/>
        </p:nvSpPr>
        <p:spPr>
          <a:xfrm>
            <a:off x="5954770" y="3547573"/>
            <a:ext cx="788598" cy="788598"/>
          </a:xfrm>
          <a:prstGeom prst="roundRect">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43" name="Group 42">
            <a:extLst>
              <a:ext uri="{FF2B5EF4-FFF2-40B4-BE49-F238E27FC236}">
                <a16:creationId xmlns:a16="http://schemas.microsoft.com/office/drawing/2014/main" id="{A5689B0D-16C9-7D4B-AED2-48085D7A9694}"/>
              </a:ext>
            </a:extLst>
          </p:cNvPr>
          <p:cNvGrpSpPr/>
          <p:nvPr/>
        </p:nvGrpSpPr>
        <p:grpSpPr>
          <a:xfrm>
            <a:off x="6170381" y="3789130"/>
            <a:ext cx="369145" cy="302868"/>
            <a:chOff x="8117674" y="4933679"/>
            <a:chExt cx="513639" cy="421419"/>
          </a:xfrm>
        </p:grpSpPr>
        <p:grpSp>
          <p:nvGrpSpPr>
            <p:cNvPr id="44" name="Group 43">
              <a:extLst>
                <a:ext uri="{FF2B5EF4-FFF2-40B4-BE49-F238E27FC236}">
                  <a16:creationId xmlns:a16="http://schemas.microsoft.com/office/drawing/2014/main" id="{7B7162B9-7BC8-C843-BA9F-9930D3917F51}"/>
                </a:ext>
              </a:extLst>
            </p:cNvPr>
            <p:cNvGrpSpPr/>
            <p:nvPr/>
          </p:nvGrpSpPr>
          <p:grpSpPr>
            <a:xfrm>
              <a:off x="8283054" y="4933679"/>
              <a:ext cx="182880" cy="182880"/>
              <a:chOff x="6614096" y="3386015"/>
              <a:chExt cx="182880" cy="182880"/>
            </a:xfrm>
          </p:grpSpPr>
          <p:sp>
            <p:nvSpPr>
              <p:cNvPr id="51" name="Oval 50">
                <a:extLst>
                  <a:ext uri="{FF2B5EF4-FFF2-40B4-BE49-F238E27FC236}">
                    <a16:creationId xmlns:a16="http://schemas.microsoft.com/office/drawing/2014/main" id="{A6AA2E68-FD96-A84A-BCE0-90E929B49B4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52" name="Oval 51">
                <a:extLst>
                  <a:ext uri="{FF2B5EF4-FFF2-40B4-BE49-F238E27FC236}">
                    <a16:creationId xmlns:a16="http://schemas.microsoft.com/office/drawing/2014/main" id="{0FE37EDB-D593-2C4B-9335-99B7E5F66BDA}"/>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45" name="Group 44">
              <a:extLst>
                <a:ext uri="{FF2B5EF4-FFF2-40B4-BE49-F238E27FC236}">
                  <a16:creationId xmlns:a16="http://schemas.microsoft.com/office/drawing/2014/main" id="{F9A21D31-0421-C74B-9E3C-453AAE980226}"/>
                </a:ext>
              </a:extLst>
            </p:cNvPr>
            <p:cNvGrpSpPr/>
            <p:nvPr/>
          </p:nvGrpSpPr>
          <p:grpSpPr>
            <a:xfrm>
              <a:off x="8117674" y="5172218"/>
              <a:ext cx="182880" cy="182880"/>
              <a:chOff x="6614096" y="3386015"/>
              <a:chExt cx="182880" cy="182880"/>
            </a:xfrm>
          </p:grpSpPr>
          <p:sp>
            <p:nvSpPr>
              <p:cNvPr id="49" name="Oval 48">
                <a:extLst>
                  <a:ext uri="{FF2B5EF4-FFF2-40B4-BE49-F238E27FC236}">
                    <a16:creationId xmlns:a16="http://schemas.microsoft.com/office/drawing/2014/main" id="{A4473180-25D5-6941-AD9D-F063D08CBF7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50" name="Oval 49">
                <a:extLst>
                  <a:ext uri="{FF2B5EF4-FFF2-40B4-BE49-F238E27FC236}">
                    <a16:creationId xmlns:a16="http://schemas.microsoft.com/office/drawing/2014/main" id="{D0CFDFA2-81FC-8241-B3DE-A6D4B205EBD4}"/>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46" name="Group 45">
              <a:extLst>
                <a:ext uri="{FF2B5EF4-FFF2-40B4-BE49-F238E27FC236}">
                  <a16:creationId xmlns:a16="http://schemas.microsoft.com/office/drawing/2014/main" id="{D5D5BE69-ECB9-1343-ABF5-B6DAE3043187}"/>
                </a:ext>
              </a:extLst>
            </p:cNvPr>
            <p:cNvGrpSpPr/>
            <p:nvPr/>
          </p:nvGrpSpPr>
          <p:grpSpPr>
            <a:xfrm>
              <a:off x="8448433" y="5172218"/>
              <a:ext cx="182880" cy="182880"/>
              <a:chOff x="6614096" y="3386015"/>
              <a:chExt cx="182880" cy="182880"/>
            </a:xfrm>
          </p:grpSpPr>
          <p:sp>
            <p:nvSpPr>
              <p:cNvPr id="47" name="Oval 46">
                <a:extLst>
                  <a:ext uri="{FF2B5EF4-FFF2-40B4-BE49-F238E27FC236}">
                    <a16:creationId xmlns:a16="http://schemas.microsoft.com/office/drawing/2014/main" id="{4587F528-0466-174D-906E-CD33295E8D2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48" name="Oval 47">
                <a:extLst>
                  <a:ext uri="{FF2B5EF4-FFF2-40B4-BE49-F238E27FC236}">
                    <a16:creationId xmlns:a16="http://schemas.microsoft.com/office/drawing/2014/main" id="{81BA6912-8BDE-9543-8E0F-206BA3F8A4C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sp>
        <p:nvSpPr>
          <p:cNvPr id="67" name="Flowchart: Magnetic Disk 201">
            <a:extLst>
              <a:ext uri="{FF2B5EF4-FFF2-40B4-BE49-F238E27FC236}">
                <a16:creationId xmlns:a16="http://schemas.microsoft.com/office/drawing/2014/main" id="{46E226AA-7088-EF47-9EDE-13BE5F466974}"/>
              </a:ext>
            </a:extLst>
          </p:cNvPr>
          <p:cNvSpPr/>
          <p:nvPr/>
        </p:nvSpPr>
        <p:spPr>
          <a:xfrm>
            <a:off x="8466204" y="3497240"/>
            <a:ext cx="601284" cy="866852"/>
          </a:xfrm>
          <a:prstGeom prst="flowChartMagneticDisk">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68" name="Group 67">
            <a:extLst>
              <a:ext uri="{FF2B5EF4-FFF2-40B4-BE49-F238E27FC236}">
                <a16:creationId xmlns:a16="http://schemas.microsoft.com/office/drawing/2014/main" id="{FA2FB4FA-A22F-5942-81DF-7F4462A7A110}"/>
              </a:ext>
            </a:extLst>
          </p:cNvPr>
          <p:cNvGrpSpPr/>
          <p:nvPr/>
        </p:nvGrpSpPr>
        <p:grpSpPr>
          <a:xfrm>
            <a:off x="8269652" y="3789130"/>
            <a:ext cx="339596" cy="339596"/>
            <a:chOff x="7707356" y="2054306"/>
            <a:chExt cx="438912" cy="438912"/>
          </a:xfrm>
        </p:grpSpPr>
        <p:sp>
          <p:nvSpPr>
            <p:cNvPr id="69" name="Rectangle 68">
              <a:extLst>
                <a:ext uri="{FF2B5EF4-FFF2-40B4-BE49-F238E27FC236}">
                  <a16:creationId xmlns:a16="http://schemas.microsoft.com/office/drawing/2014/main" id="{66B6808D-D7EC-C342-A487-89300439AC28}"/>
                </a:ext>
              </a:extLst>
            </p:cNvPr>
            <p:cNvSpPr/>
            <p:nvPr/>
          </p:nvSpPr>
          <p:spPr>
            <a:xfrm>
              <a:off x="7707356" y="2054306"/>
              <a:ext cx="438912" cy="4389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70" name="Graphic 127">
              <a:extLst>
                <a:ext uri="{FF2B5EF4-FFF2-40B4-BE49-F238E27FC236}">
                  <a16:creationId xmlns:a16="http://schemas.microsoft.com/office/drawing/2014/main" id="{7CA2B011-2FCE-2D49-AE3A-4BC72F18707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43932" y="2090882"/>
              <a:ext cx="365760" cy="365760"/>
            </a:xfrm>
            <a:prstGeom prst="rect">
              <a:avLst/>
            </a:prstGeom>
          </p:spPr>
        </p:pic>
      </p:grpSp>
      <p:sp>
        <p:nvSpPr>
          <p:cNvPr id="72" name="Arc 71">
            <a:extLst>
              <a:ext uri="{FF2B5EF4-FFF2-40B4-BE49-F238E27FC236}">
                <a16:creationId xmlns:a16="http://schemas.microsoft.com/office/drawing/2014/main" id="{24DD558B-0EF3-9B4F-B545-C0E4460AC9AD}"/>
              </a:ext>
            </a:extLst>
          </p:cNvPr>
          <p:cNvSpPr/>
          <p:nvPr/>
        </p:nvSpPr>
        <p:spPr>
          <a:xfrm>
            <a:off x="6541591" y="2547185"/>
            <a:ext cx="2146211" cy="1733963"/>
          </a:xfrm>
          <a:prstGeom prst="arc">
            <a:avLst>
              <a:gd name="adj1" fmla="val 10506091"/>
              <a:gd name="adj2" fmla="val 16333"/>
            </a:avLst>
          </a:prstGeom>
          <a:ln w="31750">
            <a:solidFill>
              <a:srgbClr val="0078D7"/>
            </a:solidFill>
            <a:prstDash val="solid"/>
            <a:tailEnd type="arrow" w="lg" len="med"/>
          </a:ln>
        </p:spPr>
        <p:style>
          <a:lnRef idx="1">
            <a:schemeClr val="accent1"/>
          </a:lnRef>
          <a:fillRef idx="0">
            <a:schemeClr val="accent1"/>
          </a:fillRef>
          <a:effectRef idx="0">
            <a:schemeClr val="accent1"/>
          </a:effectRef>
          <a:fontRef idx="minor">
            <a:schemeClr val="tx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endParaRPr lang="en-US" sz="1765">
              <a:solidFill>
                <a:prstClr val="black"/>
              </a:solidFill>
              <a:latin typeface="Calibri" panose="020F0502020204030204"/>
            </a:endParaRPr>
          </a:p>
        </p:txBody>
      </p:sp>
      <p:grpSp>
        <p:nvGrpSpPr>
          <p:cNvPr id="73" name="Group 72">
            <a:extLst>
              <a:ext uri="{FF2B5EF4-FFF2-40B4-BE49-F238E27FC236}">
                <a16:creationId xmlns:a16="http://schemas.microsoft.com/office/drawing/2014/main" id="{F9FB4E7B-21EF-E645-8468-B38585C7206A}"/>
              </a:ext>
            </a:extLst>
          </p:cNvPr>
          <p:cNvGrpSpPr/>
          <p:nvPr/>
        </p:nvGrpSpPr>
        <p:grpSpPr>
          <a:xfrm>
            <a:off x="6627435" y="2797889"/>
            <a:ext cx="231865" cy="231865"/>
            <a:chOff x="9846375" y="2765765"/>
            <a:chExt cx="274320" cy="274320"/>
          </a:xfrm>
        </p:grpSpPr>
        <p:sp>
          <p:nvSpPr>
            <p:cNvPr id="74" name="Oval 73">
              <a:extLst>
                <a:ext uri="{FF2B5EF4-FFF2-40B4-BE49-F238E27FC236}">
                  <a16:creationId xmlns:a16="http://schemas.microsoft.com/office/drawing/2014/main" id="{133E5365-8485-CF4F-9548-511D16E388E5}"/>
                </a:ext>
              </a:extLst>
            </p:cNvPr>
            <p:cNvSpPr/>
            <p:nvPr/>
          </p:nvSpPr>
          <p:spPr>
            <a:xfrm>
              <a:off x="9846375" y="2765765"/>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75" name="Oval 74">
              <a:extLst>
                <a:ext uri="{FF2B5EF4-FFF2-40B4-BE49-F238E27FC236}">
                  <a16:creationId xmlns:a16="http://schemas.microsoft.com/office/drawing/2014/main" id="{33E9F24C-1B06-1F47-A4BB-3B08A484D1AD}"/>
                </a:ext>
              </a:extLst>
            </p:cNvPr>
            <p:cNvSpPr/>
            <p:nvPr/>
          </p:nvSpPr>
          <p:spPr>
            <a:xfrm>
              <a:off x="9923920" y="284331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76" name="Group 75">
            <a:extLst>
              <a:ext uri="{FF2B5EF4-FFF2-40B4-BE49-F238E27FC236}">
                <a16:creationId xmlns:a16="http://schemas.microsoft.com/office/drawing/2014/main" id="{2AC21FF7-0B7E-0D4C-B5B6-165C29A38817}"/>
              </a:ext>
            </a:extLst>
          </p:cNvPr>
          <p:cNvGrpSpPr/>
          <p:nvPr/>
        </p:nvGrpSpPr>
        <p:grpSpPr>
          <a:xfrm>
            <a:off x="7462420" y="2384069"/>
            <a:ext cx="231865" cy="231865"/>
            <a:chOff x="10087952" y="2591725"/>
            <a:chExt cx="274320" cy="274320"/>
          </a:xfrm>
        </p:grpSpPr>
        <p:sp>
          <p:nvSpPr>
            <p:cNvPr id="77" name="Oval 76">
              <a:extLst>
                <a:ext uri="{FF2B5EF4-FFF2-40B4-BE49-F238E27FC236}">
                  <a16:creationId xmlns:a16="http://schemas.microsoft.com/office/drawing/2014/main" id="{D28246A4-8CD3-BD49-889D-0C8FF587988A}"/>
                </a:ext>
              </a:extLst>
            </p:cNvPr>
            <p:cNvSpPr/>
            <p:nvPr/>
          </p:nvSpPr>
          <p:spPr>
            <a:xfrm>
              <a:off x="10087952" y="2591725"/>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78" name="Oval 77">
              <a:extLst>
                <a:ext uri="{FF2B5EF4-FFF2-40B4-BE49-F238E27FC236}">
                  <a16:creationId xmlns:a16="http://schemas.microsoft.com/office/drawing/2014/main" id="{A078A207-4E82-0C49-B342-E72AB0DD9CA2}"/>
                </a:ext>
              </a:extLst>
            </p:cNvPr>
            <p:cNvSpPr/>
            <p:nvPr/>
          </p:nvSpPr>
          <p:spPr>
            <a:xfrm>
              <a:off x="10165497" y="266927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79" name="Group 78">
            <a:extLst>
              <a:ext uri="{FF2B5EF4-FFF2-40B4-BE49-F238E27FC236}">
                <a16:creationId xmlns:a16="http://schemas.microsoft.com/office/drawing/2014/main" id="{ABB2581B-294D-9B4E-B65C-82264C3E98F0}"/>
              </a:ext>
            </a:extLst>
          </p:cNvPr>
          <p:cNvGrpSpPr/>
          <p:nvPr/>
        </p:nvGrpSpPr>
        <p:grpSpPr>
          <a:xfrm>
            <a:off x="8297951" y="2681957"/>
            <a:ext cx="231865" cy="231865"/>
            <a:chOff x="10397072" y="2500811"/>
            <a:chExt cx="274320" cy="274320"/>
          </a:xfrm>
        </p:grpSpPr>
        <p:sp>
          <p:nvSpPr>
            <p:cNvPr id="80" name="Oval 79">
              <a:extLst>
                <a:ext uri="{FF2B5EF4-FFF2-40B4-BE49-F238E27FC236}">
                  <a16:creationId xmlns:a16="http://schemas.microsoft.com/office/drawing/2014/main" id="{4D657C2F-95AD-C347-A348-EDB602D688A9}"/>
                </a:ext>
              </a:extLst>
            </p:cNvPr>
            <p:cNvSpPr/>
            <p:nvPr/>
          </p:nvSpPr>
          <p:spPr>
            <a:xfrm>
              <a:off x="10397072" y="2500811"/>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81" name="Oval 80">
              <a:extLst>
                <a:ext uri="{FF2B5EF4-FFF2-40B4-BE49-F238E27FC236}">
                  <a16:creationId xmlns:a16="http://schemas.microsoft.com/office/drawing/2014/main" id="{FF9849C7-8896-9B4A-A9FE-D038EE593732}"/>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109" name="Group 108">
            <a:extLst>
              <a:ext uri="{FF2B5EF4-FFF2-40B4-BE49-F238E27FC236}">
                <a16:creationId xmlns:a16="http://schemas.microsoft.com/office/drawing/2014/main" id="{A7150F00-04B5-F04D-B3D7-8771B7BB8492}"/>
              </a:ext>
            </a:extLst>
          </p:cNvPr>
          <p:cNvGrpSpPr/>
          <p:nvPr/>
        </p:nvGrpSpPr>
        <p:grpSpPr>
          <a:xfrm>
            <a:off x="8566108" y="4013610"/>
            <a:ext cx="480504" cy="320588"/>
            <a:chOff x="6246901" y="3673208"/>
            <a:chExt cx="670240" cy="447178"/>
          </a:xfrm>
        </p:grpSpPr>
        <p:sp>
          <p:nvSpPr>
            <p:cNvPr id="53" name="Oval 52">
              <a:extLst>
                <a:ext uri="{FF2B5EF4-FFF2-40B4-BE49-F238E27FC236}">
                  <a16:creationId xmlns:a16="http://schemas.microsoft.com/office/drawing/2014/main" id="{6BA4E212-1F95-7F4D-81A0-18C3A6F826FF}"/>
                </a:ext>
              </a:extLst>
            </p:cNvPr>
            <p:cNvSpPr/>
            <p:nvPr/>
          </p:nvSpPr>
          <p:spPr>
            <a:xfrm>
              <a:off x="6473829" y="4001156"/>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54" name="Oval 53">
              <a:extLst>
                <a:ext uri="{FF2B5EF4-FFF2-40B4-BE49-F238E27FC236}">
                  <a16:creationId xmlns:a16="http://schemas.microsoft.com/office/drawing/2014/main" id="{AF843C7B-E4A6-A84D-8BBC-1E74AB9625D6}"/>
                </a:ext>
              </a:extLst>
            </p:cNvPr>
            <p:cNvSpPr/>
            <p:nvPr/>
          </p:nvSpPr>
          <p:spPr>
            <a:xfrm>
              <a:off x="6797911" y="3892717"/>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55" name="Oval 54">
              <a:extLst>
                <a:ext uri="{FF2B5EF4-FFF2-40B4-BE49-F238E27FC236}">
                  <a16:creationId xmlns:a16="http://schemas.microsoft.com/office/drawing/2014/main" id="{B4F1C00F-0156-9940-A832-D45854B06381}"/>
                </a:ext>
              </a:extLst>
            </p:cNvPr>
            <p:cNvSpPr/>
            <p:nvPr/>
          </p:nvSpPr>
          <p:spPr>
            <a:xfrm>
              <a:off x="6701237" y="3958704"/>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56" name="Oval 55">
              <a:extLst>
                <a:ext uri="{FF2B5EF4-FFF2-40B4-BE49-F238E27FC236}">
                  <a16:creationId xmlns:a16="http://schemas.microsoft.com/office/drawing/2014/main" id="{EA5B2B67-9072-0748-B9AC-48FD0BBEEEFB}"/>
                </a:ext>
              </a:extLst>
            </p:cNvPr>
            <p:cNvSpPr/>
            <p:nvPr/>
          </p:nvSpPr>
          <p:spPr>
            <a:xfrm>
              <a:off x="6588194" y="3992972"/>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57" name="Oval 56">
              <a:extLst>
                <a:ext uri="{FF2B5EF4-FFF2-40B4-BE49-F238E27FC236}">
                  <a16:creationId xmlns:a16="http://schemas.microsoft.com/office/drawing/2014/main" id="{665791C0-F27D-914A-AF6B-BE9A33122FF0}"/>
                </a:ext>
              </a:extLst>
            </p:cNvPr>
            <p:cNvSpPr/>
            <p:nvPr/>
          </p:nvSpPr>
          <p:spPr>
            <a:xfrm flipH="1">
              <a:off x="6246901" y="3958704"/>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58" name="Oval 57">
              <a:extLst>
                <a:ext uri="{FF2B5EF4-FFF2-40B4-BE49-F238E27FC236}">
                  <a16:creationId xmlns:a16="http://schemas.microsoft.com/office/drawing/2014/main" id="{5E94613C-3850-CB47-8A57-1FAE0FF1F712}"/>
                </a:ext>
              </a:extLst>
            </p:cNvPr>
            <p:cNvSpPr/>
            <p:nvPr/>
          </p:nvSpPr>
          <p:spPr>
            <a:xfrm flipH="1">
              <a:off x="6359944" y="3992972"/>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59" name="Oval 58">
              <a:extLst>
                <a:ext uri="{FF2B5EF4-FFF2-40B4-BE49-F238E27FC236}">
                  <a16:creationId xmlns:a16="http://schemas.microsoft.com/office/drawing/2014/main" id="{F737CDDB-15C6-EB4D-A253-7C1F28AE33BB}"/>
                </a:ext>
              </a:extLst>
            </p:cNvPr>
            <p:cNvSpPr/>
            <p:nvPr/>
          </p:nvSpPr>
          <p:spPr>
            <a:xfrm>
              <a:off x="6645428" y="3859938"/>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60" name="Oval 59">
              <a:extLst>
                <a:ext uri="{FF2B5EF4-FFF2-40B4-BE49-F238E27FC236}">
                  <a16:creationId xmlns:a16="http://schemas.microsoft.com/office/drawing/2014/main" id="{23F5C039-BB8E-504F-9F22-B574032C9765}"/>
                </a:ext>
              </a:extLst>
            </p:cNvPr>
            <p:cNvSpPr/>
            <p:nvPr/>
          </p:nvSpPr>
          <p:spPr>
            <a:xfrm>
              <a:off x="6426133" y="3896482"/>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61" name="Oval 60">
              <a:extLst>
                <a:ext uri="{FF2B5EF4-FFF2-40B4-BE49-F238E27FC236}">
                  <a16:creationId xmlns:a16="http://schemas.microsoft.com/office/drawing/2014/main" id="{83CF9A27-61E4-824C-BD07-3BB040EEA8B8}"/>
                </a:ext>
              </a:extLst>
            </p:cNvPr>
            <p:cNvSpPr/>
            <p:nvPr/>
          </p:nvSpPr>
          <p:spPr>
            <a:xfrm>
              <a:off x="6536354" y="3889525"/>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62" name="Oval 61">
              <a:extLst>
                <a:ext uri="{FF2B5EF4-FFF2-40B4-BE49-F238E27FC236}">
                  <a16:creationId xmlns:a16="http://schemas.microsoft.com/office/drawing/2014/main" id="{E8634037-1956-C84A-97A9-B5590118E8EB}"/>
                </a:ext>
              </a:extLst>
            </p:cNvPr>
            <p:cNvSpPr/>
            <p:nvPr/>
          </p:nvSpPr>
          <p:spPr>
            <a:xfrm>
              <a:off x="6312581" y="3862725"/>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63" name="Oval 62">
              <a:extLst>
                <a:ext uri="{FF2B5EF4-FFF2-40B4-BE49-F238E27FC236}">
                  <a16:creationId xmlns:a16="http://schemas.microsoft.com/office/drawing/2014/main" id="{DC26B3FF-5A81-8648-A8F3-829B4CA2C788}"/>
                </a:ext>
              </a:extLst>
            </p:cNvPr>
            <p:cNvSpPr/>
            <p:nvPr/>
          </p:nvSpPr>
          <p:spPr>
            <a:xfrm>
              <a:off x="6737359" y="3791319"/>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64" name="Oval 63">
              <a:extLst>
                <a:ext uri="{FF2B5EF4-FFF2-40B4-BE49-F238E27FC236}">
                  <a16:creationId xmlns:a16="http://schemas.microsoft.com/office/drawing/2014/main" id="{6BBE95BF-4D09-FA46-9EFD-F8756143A045}"/>
                </a:ext>
              </a:extLst>
            </p:cNvPr>
            <p:cNvSpPr/>
            <p:nvPr/>
          </p:nvSpPr>
          <p:spPr>
            <a:xfrm>
              <a:off x="6511223" y="3784129"/>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65" name="Oval 64">
              <a:extLst>
                <a:ext uri="{FF2B5EF4-FFF2-40B4-BE49-F238E27FC236}">
                  <a16:creationId xmlns:a16="http://schemas.microsoft.com/office/drawing/2014/main" id="{0A1E3372-62D0-9940-BFBB-E98451EE776D}"/>
                </a:ext>
              </a:extLst>
            </p:cNvPr>
            <p:cNvSpPr/>
            <p:nvPr/>
          </p:nvSpPr>
          <p:spPr>
            <a:xfrm>
              <a:off x="6620695" y="3753014"/>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66" name="Oval 65">
              <a:extLst>
                <a:ext uri="{FF2B5EF4-FFF2-40B4-BE49-F238E27FC236}">
                  <a16:creationId xmlns:a16="http://schemas.microsoft.com/office/drawing/2014/main" id="{CF083DFB-4B94-9A43-A74E-3E864C048ECD}"/>
                </a:ext>
              </a:extLst>
            </p:cNvPr>
            <p:cNvSpPr/>
            <p:nvPr/>
          </p:nvSpPr>
          <p:spPr>
            <a:xfrm>
              <a:off x="6538563" y="3673208"/>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82" name="Oval 81">
              <a:extLst>
                <a:ext uri="{FF2B5EF4-FFF2-40B4-BE49-F238E27FC236}">
                  <a16:creationId xmlns:a16="http://schemas.microsoft.com/office/drawing/2014/main" id="{C0E8418F-F276-E948-A2B7-B542116B573F}"/>
                </a:ext>
              </a:extLst>
            </p:cNvPr>
            <p:cNvSpPr/>
            <p:nvPr/>
          </p:nvSpPr>
          <p:spPr>
            <a:xfrm>
              <a:off x="6396747" y="3786237"/>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83" name="Group 82">
            <a:extLst>
              <a:ext uri="{FF2B5EF4-FFF2-40B4-BE49-F238E27FC236}">
                <a16:creationId xmlns:a16="http://schemas.microsoft.com/office/drawing/2014/main" id="{54E208E5-0075-C54B-B112-B82AAA70E9C9}"/>
              </a:ext>
            </a:extLst>
          </p:cNvPr>
          <p:cNvGrpSpPr/>
          <p:nvPr/>
        </p:nvGrpSpPr>
        <p:grpSpPr>
          <a:xfrm>
            <a:off x="5802260" y="3430308"/>
            <a:ext cx="347214" cy="344848"/>
            <a:chOff x="10257340" y="1680054"/>
            <a:chExt cx="394878" cy="392187"/>
          </a:xfrm>
        </p:grpSpPr>
        <p:sp>
          <p:nvSpPr>
            <p:cNvPr id="84" name="Rectangle 83">
              <a:extLst>
                <a:ext uri="{FF2B5EF4-FFF2-40B4-BE49-F238E27FC236}">
                  <a16:creationId xmlns:a16="http://schemas.microsoft.com/office/drawing/2014/main" id="{53AF8F83-FB1A-0C4D-B3DE-49BE77B63E2F}"/>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85" name="Picture 84" descr="Image result for azure functions logo png">
              <a:extLst>
                <a:ext uri="{FF2B5EF4-FFF2-40B4-BE49-F238E27FC236}">
                  <a16:creationId xmlns:a16="http://schemas.microsoft.com/office/drawing/2014/main" id="{E2E0DEEE-878B-3B4F-A1F2-36A728189496}"/>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Oval 100">
            <a:extLst>
              <a:ext uri="{FF2B5EF4-FFF2-40B4-BE49-F238E27FC236}">
                <a16:creationId xmlns:a16="http://schemas.microsoft.com/office/drawing/2014/main" id="{CE6CFD47-A83F-8840-9AE7-860024F5034B}"/>
              </a:ext>
            </a:extLst>
          </p:cNvPr>
          <p:cNvSpPr/>
          <p:nvPr/>
        </p:nvSpPr>
        <p:spPr bwMode="auto">
          <a:xfrm>
            <a:off x="563368" y="3352396"/>
            <a:ext cx="268316" cy="26831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s-ES_tradnl" sz="2353">
              <a:gradFill>
                <a:gsLst>
                  <a:gs pos="0">
                    <a:srgbClr val="FFFFFF"/>
                  </a:gs>
                  <a:gs pos="100000">
                    <a:srgbClr val="FFFFFF"/>
                  </a:gs>
                </a:gsLst>
                <a:lin ang="5400000" scaled="0"/>
              </a:gradFill>
              <a:ea typeface="Segoe UI" pitchFamily="34" charset="0"/>
              <a:cs typeface="Segoe UI" pitchFamily="34" charset="0"/>
            </a:endParaRPr>
          </a:p>
        </p:txBody>
      </p:sp>
      <p:pic>
        <p:nvPicPr>
          <p:cNvPr id="26" name="Graphic 6">
            <a:extLst>
              <a:ext uri="{FF2B5EF4-FFF2-40B4-BE49-F238E27FC236}">
                <a16:creationId xmlns:a16="http://schemas.microsoft.com/office/drawing/2014/main" id="{5E83C164-11BA-CA41-9394-49DB0AA5E362}"/>
              </a:ext>
            </a:extLst>
          </p:cNvPr>
          <p:cNvPicPr>
            <a:picLocks noChangeAspect="1"/>
          </p:cNvPicPr>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29973" t="23458" r="27163" b="21071"/>
          <a:stretch/>
        </p:blipFill>
        <p:spPr>
          <a:xfrm>
            <a:off x="587785" y="3401089"/>
            <a:ext cx="201644" cy="201644"/>
          </a:xfrm>
          <a:prstGeom prst="ellipse">
            <a:avLst/>
          </a:prstGeom>
        </p:spPr>
      </p:pic>
      <p:cxnSp>
        <p:nvCxnSpPr>
          <p:cNvPr id="104" name="Straight Arrow Connector 103">
            <a:extLst>
              <a:ext uri="{FF2B5EF4-FFF2-40B4-BE49-F238E27FC236}">
                <a16:creationId xmlns:a16="http://schemas.microsoft.com/office/drawing/2014/main" id="{EAEB7B01-84C4-354F-8FAF-1B3F8E266C0C}"/>
              </a:ext>
            </a:extLst>
          </p:cNvPr>
          <p:cNvCxnSpPr>
            <a:cxnSpLocks/>
          </p:cNvCxnSpPr>
          <p:nvPr/>
        </p:nvCxnSpPr>
        <p:spPr>
          <a:xfrm>
            <a:off x="4557871" y="3904728"/>
            <a:ext cx="1173984" cy="0"/>
          </a:xfrm>
          <a:prstGeom prst="straightConnector1">
            <a:avLst/>
          </a:prstGeom>
          <a:ln w="19050">
            <a:solidFill>
              <a:srgbClr val="A8A9AD"/>
            </a:solidFill>
            <a:round/>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1FD405B9-0317-D147-B44E-77DFB07CCAE1}"/>
              </a:ext>
            </a:extLst>
          </p:cNvPr>
          <p:cNvGrpSpPr/>
          <p:nvPr/>
        </p:nvGrpSpPr>
        <p:grpSpPr>
          <a:xfrm>
            <a:off x="4804648" y="3833344"/>
            <a:ext cx="622651" cy="137442"/>
            <a:chOff x="6338452" y="3234748"/>
            <a:chExt cx="828495" cy="182880"/>
          </a:xfrm>
        </p:grpSpPr>
        <p:grpSp>
          <p:nvGrpSpPr>
            <p:cNvPr id="89" name="Group 88">
              <a:extLst>
                <a:ext uri="{FF2B5EF4-FFF2-40B4-BE49-F238E27FC236}">
                  <a16:creationId xmlns:a16="http://schemas.microsoft.com/office/drawing/2014/main" id="{4076DE24-014C-4644-813C-28BB6A225F22}"/>
                </a:ext>
              </a:extLst>
            </p:cNvPr>
            <p:cNvGrpSpPr/>
            <p:nvPr/>
          </p:nvGrpSpPr>
          <p:grpSpPr>
            <a:xfrm>
              <a:off x="6338452" y="3234748"/>
              <a:ext cx="182880" cy="182880"/>
              <a:chOff x="6614096" y="3386015"/>
              <a:chExt cx="182880" cy="182880"/>
            </a:xfrm>
          </p:grpSpPr>
          <p:sp>
            <p:nvSpPr>
              <p:cNvPr id="96" name="Oval 95">
                <a:extLst>
                  <a:ext uri="{FF2B5EF4-FFF2-40B4-BE49-F238E27FC236}">
                    <a16:creationId xmlns:a16="http://schemas.microsoft.com/office/drawing/2014/main" id="{9070F870-B6B1-454A-876F-75D86662360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97" name="Oval 96">
                <a:extLst>
                  <a:ext uri="{FF2B5EF4-FFF2-40B4-BE49-F238E27FC236}">
                    <a16:creationId xmlns:a16="http://schemas.microsoft.com/office/drawing/2014/main" id="{FDCCA1DF-F663-AC4E-885B-FBC4C3ECAD31}"/>
                  </a:ext>
                </a:extLst>
              </p:cNvPr>
              <p:cNvSpPr/>
              <p:nvPr/>
            </p:nvSpPr>
            <p:spPr>
              <a:xfrm>
                <a:off x="6636956" y="3408875"/>
                <a:ext cx="137159" cy="13715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90" name="Group 89">
              <a:extLst>
                <a:ext uri="{FF2B5EF4-FFF2-40B4-BE49-F238E27FC236}">
                  <a16:creationId xmlns:a16="http://schemas.microsoft.com/office/drawing/2014/main" id="{E5E85D06-6596-CB4B-B0CD-0E00FBB977C6}"/>
                </a:ext>
              </a:extLst>
            </p:cNvPr>
            <p:cNvGrpSpPr/>
            <p:nvPr/>
          </p:nvGrpSpPr>
          <p:grpSpPr>
            <a:xfrm>
              <a:off x="6661259" y="3234748"/>
              <a:ext cx="182880" cy="182880"/>
              <a:chOff x="6614096" y="3386015"/>
              <a:chExt cx="182880" cy="182880"/>
            </a:xfrm>
          </p:grpSpPr>
          <p:sp>
            <p:nvSpPr>
              <p:cNvPr id="94" name="Oval 93">
                <a:extLst>
                  <a:ext uri="{FF2B5EF4-FFF2-40B4-BE49-F238E27FC236}">
                    <a16:creationId xmlns:a16="http://schemas.microsoft.com/office/drawing/2014/main" id="{C1149862-E5C9-F342-84C9-A43D849AEB4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95" name="Oval 94">
                <a:extLst>
                  <a:ext uri="{FF2B5EF4-FFF2-40B4-BE49-F238E27FC236}">
                    <a16:creationId xmlns:a16="http://schemas.microsoft.com/office/drawing/2014/main" id="{5156B891-A4E9-3E43-BCC7-C33D27466178}"/>
                  </a:ext>
                </a:extLst>
              </p:cNvPr>
              <p:cNvSpPr/>
              <p:nvPr/>
            </p:nvSpPr>
            <p:spPr>
              <a:xfrm>
                <a:off x="6636956" y="3408873"/>
                <a:ext cx="137159" cy="13715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91" name="Group 90">
              <a:extLst>
                <a:ext uri="{FF2B5EF4-FFF2-40B4-BE49-F238E27FC236}">
                  <a16:creationId xmlns:a16="http://schemas.microsoft.com/office/drawing/2014/main" id="{1CC9AEBA-CBE2-E04E-89A9-8ABEAE801BE4}"/>
                </a:ext>
              </a:extLst>
            </p:cNvPr>
            <p:cNvGrpSpPr/>
            <p:nvPr/>
          </p:nvGrpSpPr>
          <p:grpSpPr>
            <a:xfrm>
              <a:off x="6984067" y="3234748"/>
              <a:ext cx="182880" cy="182880"/>
              <a:chOff x="6614096" y="3386015"/>
              <a:chExt cx="182880" cy="182880"/>
            </a:xfrm>
          </p:grpSpPr>
          <p:sp>
            <p:nvSpPr>
              <p:cNvPr id="92" name="Oval 91">
                <a:extLst>
                  <a:ext uri="{FF2B5EF4-FFF2-40B4-BE49-F238E27FC236}">
                    <a16:creationId xmlns:a16="http://schemas.microsoft.com/office/drawing/2014/main" id="{D9E6C819-A8EF-3343-B575-0A16E11F0A9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93" name="Oval 92">
                <a:extLst>
                  <a:ext uri="{FF2B5EF4-FFF2-40B4-BE49-F238E27FC236}">
                    <a16:creationId xmlns:a16="http://schemas.microsoft.com/office/drawing/2014/main" id="{AD6EB7D9-E7A1-D344-AA9C-AE79FCB79DCC}"/>
                  </a:ext>
                </a:extLst>
              </p:cNvPr>
              <p:cNvSpPr/>
              <p:nvPr/>
            </p:nvSpPr>
            <p:spPr>
              <a:xfrm>
                <a:off x="6636956" y="3408875"/>
                <a:ext cx="137159" cy="13715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pic>
        <p:nvPicPr>
          <p:cNvPr id="113" name="Picture 112" descr="A picture containing building&#10;&#10;Description generated with very high confidence">
            <a:extLst>
              <a:ext uri="{FF2B5EF4-FFF2-40B4-BE49-F238E27FC236}">
                <a16:creationId xmlns:a16="http://schemas.microsoft.com/office/drawing/2014/main" id="{0624F317-912F-1D4D-8795-6F2776D08EAF}"/>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flipH="1">
            <a:off x="9956017" y="483"/>
            <a:ext cx="2247500" cy="6857031"/>
          </a:xfrm>
          <a:prstGeom prst="rect">
            <a:avLst/>
          </a:prstGeom>
        </p:spPr>
      </p:pic>
      <p:grpSp>
        <p:nvGrpSpPr>
          <p:cNvPr id="118" name="Group 117">
            <a:extLst>
              <a:ext uri="{FF2B5EF4-FFF2-40B4-BE49-F238E27FC236}">
                <a16:creationId xmlns:a16="http://schemas.microsoft.com/office/drawing/2014/main" id="{4A86A981-236A-4041-8BA7-2623DBDC04D1}"/>
              </a:ext>
            </a:extLst>
          </p:cNvPr>
          <p:cNvGrpSpPr/>
          <p:nvPr/>
        </p:nvGrpSpPr>
        <p:grpSpPr>
          <a:xfrm>
            <a:off x="10169271" y="502839"/>
            <a:ext cx="1752116" cy="301727"/>
            <a:chOff x="255683" y="512425"/>
            <a:chExt cx="1787250" cy="307777"/>
          </a:xfrm>
        </p:grpSpPr>
        <p:sp>
          <p:nvSpPr>
            <p:cNvPr id="119" name="TextBox 118">
              <a:extLst>
                <a:ext uri="{FF2B5EF4-FFF2-40B4-BE49-F238E27FC236}">
                  <a16:creationId xmlns:a16="http://schemas.microsoft.com/office/drawing/2014/main" id="{53EFA2D2-E7E0-F944-BBBA-A07E53BB944B}"/>
                </a:ext>
              </a:extLst>
            </p:cNvPr>
            <p:cNvSpPr txBox="1"/>
            <p:nvPr/>
          </p:nvSpPr>
          <p:spPr>
            <a:xfrm>
              <a:off x="255683"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defRPr/>
              </a:pPr>
              <a:r>
                <a:rPr lang="en-US" sz="1372">
                  <a:solidFill>
                    <a:prstClr val="white"/>
                  </a:solidFill>
                </a:rPr>
                <a:t>Retail</a:t>
              </a:r>
            </a:p>
          </p:txBody>
        </p:sp>
        <p:cxnSp>
          <p:nvCxnSpPr>
            <p:cNvPr id="120" name="Straight Connector 119">
              <a:extLst>
                <a:ext uri="{FF2B5EF4-FFF2-40B4-BE49-F238E27FC236}">
                  <a16:creationId xmlns:a16="http://schemas.microsoft.com/office/drawing/2014/main" id="{1E8B524F-91B4-D04B-8709-39293F5BC7DB}"/>
                </a:ext>
              </a:extLst>
            </p:cNvPr>
            <p:cNvCxnSpPr>
              <a:cxnSpLocks/>
            </p:cNvCxnSpPr>
            <p:nvPr/>
          </p:nvCxnSpPr>
          <p:spPr>
            <a:xfrm>
              <a:off x="255683" y="666313"/>
              <a:ext cx="589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7907540-F5EF-C340-81BA-79435A09EE1D}"/>
                </a:ext>
              </a:extLst>
            </p:cNvPr>
            <p:cNvCxnSpPr>
              <a:cxnSpLocks/>
            </p:cNvCxnSpPr>
            <p:nvPr/>
          </p:nvCxnSpPr>
          <p:spPr>
            <a:xfrm>
              <a:off x="1453554" y="666313"/>
              <a:ext cx="589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3" name="Text Placeholder 11">
            <a:extLst>
              <a:ext uri="{FF2B5EF4-FFF2-40B4-BE49-F238E27FC236}">
                <a16:creationId xmlns:a16="http://schemas.microsoft.com/office/drawing/2014/main" id="{8D828937-0FEE-6245-BC0A-5379486AEA68}"/>
              </a:ext>
            </a:extLst>
          </p:cNvPr>
          <p:cNvSpPr>
            <a:spLocks noGrp="1"/>
          </p:cNvSpPr>
          <p:nvPr>
            <p:ph type="body" sz="quarter" idx="11"/>
          </p:nvPr>
        </p:nvSpPr>
        <p:spPr>
          <a:xfrm>
            <a:off x="426424" y="1605604"/>
            <a:ext cx="5790070" cy="562885"/>
          </a:xfrm>
        </p:spPr>
        <p:txBody>
          <a:bodyPr/>
          <a:lstStyle/>
          <a:p>
            <a:pPr defTabSz="448193">
              <a:lnSpc>
                <a:spcPct val="100000"/>
              </a:lnSpc>
              <a:spcAft>
                <a:spcPts val="0"/>
              </a:spcAft>
              <a:buSzTx/>
              <a:defRPr/>
            </a:pPr>
            <a:r>
              <a:rPr lang="en-US" sz="1765" dirty="0">
                <a:solidFill>
                  <a:schemeClr val="tx1"/>
                </a:solidFill>
                <a:cs typeface="Segoe UI Light" panose="020B0502040204020203" pitchFamily="34" charset="0"/>
              </a:rPr>
              <a:t>Online orders are picked up from a queue, processed and the resulting data is stored in a database</a:t>
            </a:r>
          </a:p>
        </p:txBody>
      </p:sp>
    </p:spTree>
    <p:extLst>
      <p:ext uri="{BB962C8B-B14F-4D97-AF65-F5344CB8AC3E}">
        <p14:creationId xmlns:p14="http://schemas.microsoft.com/office/powerpoint/2010/main" val="310484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a:xfrm>
            <a:off x="426425" y="223038"/>
            <a:ext cx="7327650" cy="757914"/>
          </a:xfrm>
        </p:spPr>
        <p:txBody>
          <a:bodyPr/>
          <a:lstStyle/>
          <a:p>
            <a:r>
              <a:rPr lang="en-US" sz="4705" dirty="0">
                <a:solidFill>
                  <a:schemeClr val="accent1"/>
                </a:solidFill>
                <a:latin typeface="Segoe UI Light" panose="020B0502040204020203" pitchFamily="34" charset="0"/>
                <a:cs typeface="Segoe UI Light" panose="020B0502040204020203" pitchFamily="34" charset="0"/>
              </a:rPr>
              <a:t>Mobile application backends</a:t>
            </a:r>
          </a:p>
        </p:txBody>
      </p:sp>
      <p:grpSp>
        <p:nvGrpSpPr>
          <p:cNvPr id="5" name="Group 4">
            <a:extLst>
              <a:ext uri="{FF2B5EF4-FFF2-40B4-BE49-F238E27FC236}">
                <a16:creationId xmlns:a16="http://schemas.microsoft.com/office/drawing/2014/main" id="{D0C3BDF1-25DF-E440-967F-701233E419C7}"/>
              </a:ext>
            </a:extLst>
          </p:cNvPr>
          <p:cNvGrpSpPr/>
          <p:nvPr/>
        </p:nvGrpSpPr>
        <p:grpSpPr>
          <a:xfrm>
            <a:off x="339817" y="3361005"/>
            <a:ext cx="9005378" cy="2716324"/>
            <a:chOff x="346630" y="2405063"/>
            <a:chExt cx="9185955" cy="2770792"/>
          </a:xfrm>
        </p:grpSpPr>
        <p:grpSp>
          <p:nvGrpSpPr>
            <p:cNvPr id="11" name="Group 10">
              <a:extLst>
                <a:ext uri="{FF2B5EF4-FFF2-40B4-BE49-F238E27FC236}">
                  <a16:creationId xmlns:a16="http://schemas.microsoft.com/office/drawing/2014/main" id="{CA6922E7-E8EF-154D-B193-EE7B4437967D}"/>
                </a:ext>
              </a:extLst>
            </p:cNvPr>
            <p:cNvGrpSpPr/>
            <p:nvPr/>
          </p:nvGrpSpPr>
          <p:grpSpPr>
            <a:xfrm>
              <a:off x="762731" y="3036245"/>
              <a:ext cx="462322" cy="761472"/>
              <a:chOff x="-1299975" y="2538505"/>
              <a:chExt cx="1113822" cy="1834530"/>
            </a:xfrm>
          </p:grpSpPr>
          <p:sp>
            <p:nvSpPr>
              <p:cNvPr id="86" name="Freeform: Shape 246">
                <a:extLst>
                  <a:ext uri="{FF2B5EF4-FFF2-40B4-BE49-F238E27FC236}">
                    <a16:creationId xmlns:a16="http://schemas.microsoft.com/office/drawing/2014/main" id="{9E114E6D-78DF-7048-A142-F0A191041117}"/>
                  </a:ext>
                </a:extLst>
              </p:cNvPr>
              <p:cNvSpPr/>
              <p:nvPr/>
            </p:nvSpPr>
            <p:spPr>
              <a:xfrm>
                <a:off x="-1299975" y="2538505"/>
                <a:ext cx="1113822" cy="1834530"/>
              </a:xfrm>
              <a:custGeom>
                <a:avLst/>
                <a:gdLst>
                  <a:gd name="connsiteX0" fmla="*/ 119276 w 1351721"/>
                  <a:gd name="connsiteY0" fmla="*/ 0 h 2226364"/>
                  <a:gd name="connsiteX1" fmla="*/ 1232445 w 1351721"/>
                  <a:gd name="connsiteY1" fmla="*/ 0 h 2226364"/>
                  <a:gd name="connsiteX2" fmla="*/ 1351721 w 1351721"/>
                  <a:gd name="connsiteY2" fmla="*/ 119276 h 2226364"/>
                  <a:gd name="connsiteX3" fmla="*/ 1351721 w 1351721"/>
                  <a:gd name="connsiteY3" fmla="*/ 874643 h 2226364"/>
                  <a:gd name="connsiteX4" fmla="*/ 1200817 w 1351721"/>
                  <a:gd name="connsiteY4" fmla="*/ 874643 h 2226364"/>
                  <a:gd name="connsiteX5" fmla="*/ 1200817 w 1351721"/>
                  <a:gd name="connsiteY5" fmla="*/ 1351721 h 2226364"/>
                  <a:gd name="connsiteX6" fmla="*/ 1351721 w 1351721"/>
                  <a:gd name="connsiteY6" fmla="*/ 1351721 h 2226364"/>
                  <a:gd name="connsiteX7" fmla="*/ 1351721 w 1351721"/>
                  <a:gd name="connsiteY7" fmla="*/ 2107088 h 2226364"/>
                  <a:gd name="connsiteX8" fmla="*/ 1232445 w 1351721"/>
                  <a:gd name="connsiteY8" fmla="*/ 2226364 h 2226364"/>
                  <a:gd name="connsiteX9" fmla="*/ 119276 w 1351721"/>
                  <a:gd name="connsiteY9" fmla="*/ 2226364 h 2226364"/>
                  <a:gd name="connsiteX10" fmla="*/ 0 w 1351721"/>
                  <a:gd name="connsiteY10" fmla="*/ 2107088 h 2226364"/>
                  <a:gd name="connsiteX11" fmla="*/ 0 w 1351721"/>
                  <a:gd name="connsiteY11" fmla="*/ 119276 h 2226364"/>
                  <a:gd name="connsiteX12" fmla="*/ 119276 w 1351721"/>
                  <a:gd name="connsiteY12" fmla="*/ 0 h 2226364"/>
                  <a:gd name="connsiteX0" fmla="*/ 119276 w 1351721"/>
                  <a:gd name="connsiteY0" fmla="*/ 0 h 2226364"/>
                  <a:gd name="connsiteX1" fmla="*/ 1232445 w 1351721"/>
                  <a:gd name="connsiteY1" fmla="*/ 0 h 2226364"/>
                  <a:gd name="connsiteX2" fmla="*/ 1351721 w 1351721"/>
                  <a:gd name="connsiteY2" fmla="*/ 119276 h 2226364"/>
                  <a:gd name="connsiteX3" fmla="*/ 1351721 w 1351721"/>
                  <a:gd name="connsiteY3" fmla="*/ 874643 h 2226364"/>
                  <a:gd name="connsiteX4" fmla="*/ 1200817 w 1351721"/>
                  <a:gd name="connsiteY4" fmla="*/ 1351721 h 2226364"/>
                  <a:gd name="connsiteX5" fmla="*/ 1351721 w 1351721"/>
                  <a:gd name="connsiteY5" fmla="*/ 1351721 h 2226364"/>
                  <a:gd name="connsiteX6" fmla="*/ 1351721 w 1351721"/>
                  <a:gd name="connsiteY6" fmla="*/ 2107088 h 2226364"/>
                  <a:gd name="connsiteX7" fmla="*/ 1232445 w 1351721"/>
                  <a:gd name="connsiteY7" fmla="*/ 2226364 h 2226364"/>
                  <a:gd name="connsiteX8" fmla="*/ 119276 w 1351721"/>
                  <a:gd name="connsiteY8" fmla="*/ 2226364 h 2226364"/>
                  <a:gd name="connsiteX9" fmla="*/ 0 w 1351721"/>
                  <a:gd name="connsiteY9" fmla="*/ 2107088 h 2226364"/>
                  <a:gd name="connsiteX10" fmla="*/ 0 w 1351721"/>
                  <a:gd name="connsiteY10" fmla="*/ 119276 h 2226364"/>
                  <a:gd name="connsiteX11" fmla="*/ 119276 w 1351721"/>
                  <a:gd name="connsiteY11" fmla="*/ 0 h 2226364"/>
                  <a:gd name="connsiteX0" fmla="*/ 119276 w 1351721"/>
                  <a:gd name="connsiteY0" fmla="*/ 0 h 2226364"/>
                  <a:gd name="connsiteX1" fmla="*/ 1232445 w 1351721"/>
                  <a:gd name="connsiteY1" fmla="*/ 0 h 2226364"/>
                  <a:gd name="connsiteX2" fmla="*/ 1351721 w 1351721"/>
                  <a:gd name="connsiteY2" fmla="*/ 119276 h 2226364"/>
                  <a:gd name="connsiteX3" fmla="*/ 1351721 w 1351721"/>
                  <a:gd name="connsiteY3" fmla="*/ 874643 h 2226364"/>
                  <a:gd name="connsiteX4" fmla="*/ 1351721 w 1351721"/>
                  <a:gd name="connsiteY4" fmla="*/ 1351721 h 2226364"/>
                  <a:gd name="connsiteX5" fmla="*/ 1351721 w 1351721"/>
                  <a:gd name="connsiteY5" fmla="*/ 2107088 h 2226364"/>
                  <a:gd name="connsiteX6" fmla="*/ 1232445 w 1351721"/>
                  <a:gd name="connsiteY6" fmla="*/ 2226364 h 2226364"/>
                  <a:gd name="connsiteX7" fmla="*/ 119276 w 1351721"/>
                  <a:gd name="connsiteY7" fmla="*/ 2226364 h 2226364"/>
                  <a:gd name="connsiteX8" fmla="*/ 0 w 1351721"/>
                  <a:gd name="connsiteY8" fmla="*/ 2107088 h 2226364"/>
                  <a:gd name="connsiteX9" fmla="*/ 0 w 1351721"/>
                  <a:gd name="connsiteY9" fmla="*/ 119276 h 2226364"/>
                  <a:gd name="connsiteX10" fmla="*/ 119276 w 1351721"/>
                  <a:gd name="connsiteY10" fmla="*/ 0 h 2226364"/>
                  <a:gd name="connsiteX0" fmla="*/ 1351721 w 1443161"/>
                  <a:gd name="connsiteY0" fmla="*/ 1351721 h 2226364"/>
                  <a:gd name="connsiteX1" fmla="*/ 1351721 w 1443161"/>
                  <a:gd name="connsiteY1" fmla="*/ 2107088 h 2226364"/>
                  <a:gd name="connsiteX2" fmla="*/ 1232445 w 1443161"/>
                  <a:gd name="connsiteY2" fmla="*/ 2226364 h 2226364"/>
                  <a:gd name="connsiteX3" fmla="*/ 119276 w 1443161"/>
                  <a:gd name="connsiteY3" fmla="*/ 2226364 h 2226364"/>
                  <a:gd name="connsiteX4" fmla="*/ 0 w 1443161"/>
                  <a:gd name="connsiteY4" fmla="*/ 2107088 h 2226364"/>
                  <a:gd name="connsiteX5" fmla="*/ 0 w 1443161"/>
                  <a:gd name="connsiteY5" fmla="*/ 119276 h 2226364"/>
                  <a:gd name="connsiteX6" fmla="*/ 119276 w 1443161"/>
                  <a:gd name="connsiteY6" fmla="*/ 0 h 2226364"/>
                  <a:gd name="connsiteX7" fmla="*/ 1232445 w 1443161"/>
                  <a:gd name="connsiteY7" fmla="*/ 0 h 2226364"/>
                  <a:gd name="connsiteX8" fmla="*/ 1351721 w 1443161"/>
                  <a:gd name="connsiteY8" fmla="*/ 119276 h 2226364"/>
                  <a:gd name="connsiteX9" fmla="*/ 1443161 w 1443161"/>
                  <a:gd name="connsiteY9" fmla="*/ 966083 h 2226364"/>
                  <a:gd name="connsiteX0" fmla="*/ 1351721 w 1351721"/>
                  <a:gd name="connsiteY0" fmla="*/ 1351721 h 2226364"/>
                  <a:gd name="connsiteX1" fmla="*/ 1351721 w 1351721"/>
                  <a:gd name="connsiteY1" fmla="*/ 2107088 h 2226364"/>
                  <a:gd name="connsiteX2" fmla="*/ 1232445 w 1351721"/>
                  <a:gd name="connsiteY2" fmla="*/ 2226364 h 2226364"/>
                  <a:gd name="connsiteX3" fmla="*/ 119276 w 1351721"/>
                  <a:gd name="connsiteY3" fmla="*/ 2226364 h 2226364"/>
                  <a:gd name="connsiteX4" fmla="*/ 0 w 1351721"/>
                  <a:gd name="connsiteY4" fmla="*/ 2107088 h 2226364"/>
                  <a:gd name="connsiteX5" fmla="*/ 0 w 1351721"/>
                  <a:gd name="connsiteY5" fmla="*/ 119276 h 2226364"/>
                  <a:gd name="connsiteX6" fmla="*/ 119276 w 1351721"/>
                  <a:gd name="connsiteY6" fmla="*/ 0 h 2226364"/>
                  <a:gd name="connsiteX7" fmla="*/ 1232445 w 1351721"/>
                  <a:gd name="connsiteY7" fmla="*/ 0 h 2226364"/>
                  <a:gd name="connsiteX8" fmla="*/ 1351721 w 1351721"/>
                  <a:gd name="connsiteY8" fmla="*/ 119276 h 2226364"/>
                  <a:gd name="connsiteX9" fmla="*/ 1351721 w 1351721"/>
                  <a:gd name="connsiteY9" fmla="*/ 954653 h 2226364"/>
                  <a:gd name="connsiteX0" fmla="*/ 1351721 w 1351721"/>
                  <a:gd name="connsiteY0" fmla="*/ 1351721 h 2226364"/>
                  <a:gd name="connsiteX1" fmla="*/ 1351721 w 1351721"/>
                  <a:gd name="connsiteY1" fmla="*/ 2107088 h 2226364"/>
                  <a:gd name="connsiteX2" fmla="*/ 1232445 w 1351721"/>
                  <a:gd name="connsiteY2" fmla="*/ 2226364 h 2226364"/>
                  <a:gd name="connsiteX3" fmla="*/ 119276 w 1351721"/>
                  <a:gd name="connsiteY3" fmla="*/ 2226364 h 2226364"/>
                  <a:gd name="connsiteX4" fmla="*/ 0 w 1351721"/>
                  <a:gd name="connsiteY4" fmla="*/ 2107088 h 2226364"/>
                  <a:gd name="connsiteX5" fmla="*/ 0 w 1351721"/>
                  <a:gd name="connsiteY5" fmla="*/ 119276 h 2226364"/>
                  <a:gd name="connsiteX6" fmla="*/ 119276 w 1351721"/>
                  <a:gd name="connsiteY6" fmla="*/ 0 h 2226364"/>
                  <a:gd name="connsiteX7" fmla="*/ 1232445 w 1351721"/>
                  <a:gd name="connsiteY7" fmla="*/ 0 h 2226364"/>
                  <a:gd name="connsiteX8" fmla="*/ 1351721 w 1351721"/>
                  <a:gd name="connsiteY8" fmla="*/ 119276 h 2226364"/>
                  <a:gd name="connsiteX9" fmla="*/ 1351721 w 1351721"/>
                  <a:gd name="connsiteY9" fmla="*/ 882263 h 22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1" h="2226364">
                    <a:moveTo>
                      <a:pt x="1351721" y="1351721"/>
                    </a:moveTo>
                    <a:lnTo>
                      <a:pt x="1351721" y="2107088"/>
                    </a:lnTo>
                    <a:cubicBezTo>
                      <a:pt x="1351721" y="2172962"/>
                      <a:pt x="1298319" y="2226364"/>
                      <a:pt x="1232445" y="2226364"/>
                    </a:cubicBezTo>
                    <a:lnTo>
                      <a:pt x="119276" y="2226364"/>
                    </a:lnTo>
                    <a:cubicBezTo>
                      <a:pt x="53402" y="2226364"/>
                      <a:pt x="0" y="2172962"/>
                      <a:pt x="0" y="2107088"/>
                    </a:cubicBezTo>
                    <a:lnTo>
                      <a:pt x="0" y="119276"/>
                    </a:lnTo>
                    <a:cubicBezTo>
                      <a:pt x="0" y="53402"/>
                      <a:pt x="53402" y="0"/>
                      <a:pt x="119276" y="0"/>
                    </a:cubicBezTo>
                    <a:lnTo>
                      <a:pt x="1232445" y="0"/>
                    </a:lnTo>
                    <a:cubicBezTo>
                      <a:pt x="1298319" y="0"/>
                      <a:pt x="1351721" y="53402"/>
                      <a:pt x="1351721" y="119276"/>
                    </a:cubicBezTo>
                    <a:lnTo>
                      <a:pt x="1351721" y="882263"/>
                    </a:lnTo>
                  </a:path>
                </a:pathLst>
              </a:cu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87" name="Oval 86">
                <a:extLst>
                  <a:ext uri="{FF2B5EF4-FFF2-40B4-BE49-F238E27FC236}">
                    <a16:creationId xmlns:a16="http://schemas.microsoft.com/office/drawing/2014/main" id="{C0351AEA-F99C-2B4D-B351-32CC595B7FB8}"/>
                  </a:ext>
                </a:extLst>
              </p:cNvPr>
              <p:cNvSpPr/>
              <p:nvPr/>
            </p:nvSpPr>
            <p:spPr>
              <a:xfrm>
                <a:off x="-841343" y="4099449"/>
                <a:ext cx="196557" cy="196557"/>
              </a:xfrm>
              <a:prstGeom prst="ellipse">
                <a:avLst/>
              </a:pr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98" name="Straight Connector 97">
                <a:extLst>
                  <a:ext uri="{FF2B5EF4-FFF2-40B4-BE49-F238E27FC236}">
                    <a16:creationId xmlns:a16="http://schemas.microsoft.com/office/drawing/2014/main" id="{07FAF61E-C12A-7240-B181-D98432779CBC}"/>
                  </a:ext>
                </a:extLst>
              </p:cNvPr>
              <p:cNvCxnSpPr/>
              <p:nvPr/>
            </p:nvCxnSpPr>
            <p:spPr>
              <a:xfrm>
                <a:off x="-906861" y="2669540"/>
                <a:ext cx="327595" cy="0"/>
              </a:xfrm>
              <a:prstGeom prst="line">
                <a:avLst/>
              </a:prstGeom>
              <a:ln w="19050">
                <a:solidFill>
                  <a:srgbClr val="A8A9AD"/>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236C29AF-E0D6-1048-89F7-D21D2477F95B}"/>
                </a:ext>
              </a:extLst>
            </p:cNvPr>
            <p:cNvGrpSpPr/>
            <p:nvPr/>
          </p:nvGrpSpPr>
          <p:grpSpPr>
            <a:xfrm>
              <a:off x="893067" y="3324455"/>
              <a:ext cx="206888" cy="176796"/>
              <a:chOff x="1711196" y="3339549"/>
              <a:chExt cx="670338" cy="572835"/>
            </a:xfrm>
          </p:grpSpPr>
          <p:sp>
            <p:nvSpPr>
              <p:cNvPr id="100" name="Freeform: Shape 321">
                <a:extLst>
                  <a:ext uri="{FF2B5EF4-FFF2-40B4-BE49-F238E27FC236}">
                    <a16:creationId xmlns:a16="http://schemas.microsoft.com/office/drawing/2014/main" id="{AA3E2FB3-6B4E-8B4B-9F58-EAAAFFA28203}"/>
                  </a:ext>
                </a:extLst>
              </p:cNvPr>
              <p:cNvSpPr/>
              <p:nvPr/>
            </p:nvSpPr>
            <p:spPr>
              <a:xfrm>
                <a:off x="1711196" y="3339549"/>
                <a:ext cx="670338" cy="572835"/>
              </a:xfrm>
              <a:custGeom>
                <a:avLst/>
                <a:gdLst/>
                <a:ahLst/>
                <a:cxnLst/>
                <a:rect l="0" t="0" r="0" b="0"/>
                <a:pathLst>
                  <a:path w="2011224" h="1718682">
                    <a:moveTo>
                      <a:pt x="854405" y="1146947"/>
                    </a:moveTo>
                    <a:lnTo>
                      <a:pt x="528952" y="1146947"/>
                    </a:lnTo>
                    <a:lnTo>
                      <a:pt x="528952" y="1146947"/>
                    </a:lnTo>
                    <a:cubicBezTo>
                      <a:pt x="368054" y="1146947"/>
                      <a:pt x="236410" y="1015303"/>
                      <a:pt x="236410" y="850748"/>
                    </a:cubicBezTo>
                    <a:cubicBezTo>
                      <a:pt x="236410" y="686193"/>
                      <a:pt x="360741" y="554549"/>
                      <a:pt x="528952" y="554549"/>
                    </a:cubicBezTo>
                    <a:cubicBezTo>
                      <a:pt x="558206" y="554549"/>
                      <a:pt x="591117" y="561863"/>
                      <a:pt x="627685" y="565520"/>
                    </a:cubicBezTo>
                    <a:lnTo>
                      <a:pt x="689850" y="583804"/>
                    </a:lnTo>
                    <a:lnTo>
                      <a:pt x="708134" y="521639"/>
                    </a:lnTo>
                    <a:cubicBezTo>
                      <a:pt x="766642" y="331486"/>
                      <a:pt x="949481" y="214470"/>
                      <a:pt x="1157917" y="214470"/>
                    </a:cubicBezTo>
                    <a:cubicBezTo>
                      <a:pt x="1410234" y="214470"/>
                      <a:pt x="1604043" y="408279"/>
                      <a:pt x="1604043" y="660596"/>
                    </a:cubicBezTo>
                    <a:cubicBezTo>
                      <a:pt x="1604043" y="700820"/>
                      <a:pt x="1596730" y="741045"/>
                      <a:pt x="1585759" y="781269"/>
                    </a:cubicBezTo>
                    <a:lnTo>
                      <a:pt x="1560162" y="872689"/>
                    </a:lnTo>
                    <a:lnTo>
                      <a:pt x="1658895" y="861718"/>
                    </a:lnTo>
                    <a:cubicBezTo>
                      <a:pt x="1666208" y="861718"/>
                      <a:pt x="1669865" y="861718"/>
                      <a:pt x="1677179" y="861718"/>
                    </a:cubicBezTo>
                    <a:cubicBezTo>
                      <a:pt x="1750314" y="861718"/>
                      <a:pt x="1808822" y="923883"/>
                      <a:pt x="1808822" y="993362"/>
                    </a:cubicBezTo>
                    <a:cubicBezTo>
                      <a:pt x="1808822" y="1062841"/>
                      <a:pt x="1757628" y="1114036"/>
                      <a:pt x="1695462" y="1125006"/>
                    </a:cubicBezTo>
                    <a:cubicBezTo>
                      <a:pt x="1695462" y="1125006"/>
                      <a:pt x="1380980" y="1125006"/>
                      <a:pt x="1370010" y="1125006"/>
                    </a:cubicBezTo>
                    <a:cubicBezTo>
                      <a:pt x="1359039" y="1033587"/>
                      <a:pt x="1311501" y="953138"/>
                      <a:pt x="1249336" y="890973"/>
                    </a:cubicBezTo>
                    <a:cubicBezTo>
                      <a:pt x="1168887" y="810524"/>
                      <a:pt x="1059184" y="762986"/>
                      <a:pt x="945824" y="762986"/>
                    </a:cubicBezTo>
                    <a:cubicBezTo>
                      <a:pt x="865375" y="762986"/>
                      <a:pt x="784926" y="784926"/>
                      <a:pt x="722761" y="825151"/>
                    </a:cubicBezTo>
                    <a:lnTo>
                      <a:pt x="792240" y="934854"/>
                    </a:lnTo>
                    <a:cubicBezTo>
                      <a:pt x="843435" y="905600"/>
                      <a:pt x="894629" y="894629"/>
                      <a:pt x="953138" y="894629"/>
                    </a:cubicBezTo>
                    <a:cubicBezTo>
                      <a:pt x="1033587" y="894629"/>
                      <a:pt x="1114036" y="923883"/>
                      <a:pt x="1165230" y="986049"/>
                    </a:cubicBezTo>
                    <a:cubicBezTo>
                      <a:pt x="1223739" y="1044557"/>
                      <a:pt x="1256650" y="1117692"/>
                      <a:pt x="1256650" y="1198141"/>
                    </a:cubicBezTo>
                    <a:cubicBezTo>
                      <a:pt x="1256650" y="1278590"/>
                      <a:pt x="1227396" y="1359039"/>
                      <a:pt x="1165230" y="1410234"/>
                    </a:cubicBezTo>
                    <a:cubicBezTo>
                      <a:pt x="1106722" y="1472399"/>
                      <a:pt x="1033587" y="1501654"/>
                      <a:pt x="953138" y="1501654"/>
                    </a:cubicBezTo>
                    <a:cubicBezTo>
                      <a:pt x="894629" y="1501654"/>
                      <a:pt x="839778" y="1483370"/>
                      <a:pt x="792240" y="1450459"/>
                    </a:cubicBezTo>
                    <a:lnTo>
                      <a:pt x="722761" y="1560162"/>
                    </a:lnTo>
                    <a:cubicBezTo>
                      <a:pt x="792240" y="1600386"/>
                      <a:pt x="872689" y="1629641"/>
                      <a:pt x="945824" y="1629641"/>
                    </a:cubicBezTo>
                    <a:cubicBezTo>
                      <a:pt x="1059184" y="1629641"/>
                      <a:pt x="1168887" y="1589416"/>
                      <a:pt x="1249336" y="1505310"/>
                    </a:cubicBezTo>
                    <a:cubicBezTo>
                      <a:pt x="1318815" y="1435832"/>
                      <a:pt x="1359039" y="1344412"/>
                      <a:pt x="1370010" y="1249336"/>
                    </a:cubicBezTo>
                    <a:cubicBezTo>
                      <a:pt x="1388293" y="1249336"/>
                      <a:pt x="1702776" y="1249336"/>
                      <a:pt x="1702776" y="1249336"/>
                    </a:cubicBezTo>
                    <a:lnTo>
                      <a:pt x="1710090" y="1249336"/>
                    </a:lnTo>
                    <a:cubicBezTo>
                      <a:pt x="1841733" y="1238366"/>
                      <a:pt x="1940466" y="1125006"/>
                      <a:pt x="1940466" y="986049"/>
                    </a:cubicBezTo>
                    <a:cubicBezTo>
                      <a:pt x="1940466" y="876345"/>
                      <a:pt x="1838077" y="773956"/>
                      <a:pt x="1717403" y="752015"/>
                    </a:cubicBezTo>
                    <a:cubicBezTo>
                      <a:pt x="1724717" y="730075"/>
                      <a:pt x="1724717" y="719104"/>
                      <a:pt x="1724717" y="682536"/>
                    </a:cubicBezTo>
                    <a:cubicBezTo>
                      <a:pt x="1724717" y="360741"/>
                      <a:pt x="1497997" y="104767"/>
                      <a:pt x="1135976" y="104767"/>
                    </a:cubicBezTo>
                    <a:lnTo>
                      <a:pt x="1135976" y="104767"/>
                    </a:lnTo>
                    <a:cubicBezTo>
                      <a:pt x="905600" y="104767"/>
                      <a:pt x="700820" y="236410"/>
                      <a:pt x="616715" y="448503"/>
                    </a:cubicBezTo>
                    <a:cubicBezTo>
                      <a:pt x="587460" y="448503"/>
                      <a:pt x="565520" y="437533"/>
                      <a:pt x="532609" y="437533"/>
                    </a:cubicBezTo>
                    <a:cubicBezTo>
                      <a:pt x="294919" y="433876"/>
                      <a:pt x="104767" y="616715"/>
                      <a:pt x="104767" y="850748"/>
                    </a:cubicBezTo>
                    <a:cubicBezTo>
                      <a:pt x="104767" y="1081125"/>
                      <a:pt x="294919" y="1263963"/>
                      <a:pt x="521639" y="1263963"/>
                    </a:cubicBezTo>
                    <a:lnTo>
                      <a:pt x="880002" y="1263963"/>
                    </a:lnTo>
                    <a:lnTo>
                      <a:pt x="854405" y="1146947"/>
                    </a:lnTo>
                    <a:close/>
                  </a:path>
                </a:pathLst>
              </a:custGeom>
              <a:solidFill>
                <a:srgbClr val="004D8A"/>
              </a:solidFill>
              <a:ln w="36386"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prstClr val="black"/>
                  </a:solidFill>
                  <a:latin typeface="Calibri" panose="020F0502020204030204"/>
                </a:endParaRPr>
              </a:p>
            </p:txBody>
          </p:sp>
          <p:sp>
            <p:nvSpPr>
              <p:cNvPr id="102" name="Oval 101">
                <a:extLst>
                  <a:ext uri="{FF2B5EF4-FFF2-40B4-BE49-F238E27FC236}">
                    <a16:creationId xmlns:a16="http://schemas.microsoft.com/office/drawing/2014/main" id="{D4E8DA7E-18C2-574E-9566-67149281B56E}"/>
                  </a:ext>
                </a:extLst>
              </p:cNvPr>
              <p:cNvSpPr/>
              <p:nvPr/>
            </p:nvSpPr>
            <p:spPr>
              <a:xfrm>
                <a:off x="1957727" y="367018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sp>
          <p:nvSpPr>
            <p:cNvPr id="103" name="Rectangle: Rounded Corners 314">
              <a:extLst>
                <a:ext uri="{FF2B5EF4-FFF2-40B4-BE49-F238E27FC236}">
                  <a16:creationId xmlns:a16="http://schemas.microsoft.com/office/drawing/2014/main" id="{D68F0B1C-0B38-6048-9CFA-72DE714A30CE}"/>
                </a:ext>
              </a:extLst>
            </p:cNvPr>
            <p:cNvSpPr/>
            <p:nvPr/>
          </p:nvSpPr>
          <p:spPr>
            <a:xfrm>
              <a:off x="2290321" y="3190498"/>
              <a:ext cx="618727" cy="618727"/>
            </a:xfrm>
            <a:prstGeom prst="roundRect">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105" name="Group 104">
              <a:extLst>
                <a:ext uri="{FF2B5EF4-FFF2-40B4-BE49-F238E27FC236}">
                  <a16:creationId xmlns:a16="http://schemas.microsoft.com/office/drawing/2014/main" id="{D0AE7C59-801D-8844-95E6-1738AE1F91AF}"/>
                </a:ext>
              </a:extLst>
            </p:cNvPr>
            <p:cNvGrpSpPr/>
            <p:nvPr/>
          </p:nvGrpSpPr>
          <p:grpSpPr>
            <a:xfrm>
              <a:off x="2408393" y="3366615"/>
              <a:ext cx="341084" cy="291472"/>
              <a:chOff x="1711196" y="3339549"/>
              <a:chExt cx="670338" cy="572835"/>
            </a:xfrm>
          </p:grpSpPr>
          <p:sp>
            <p:nvSpPr>
              <p:cNvPr id="106" name="Freeform: Shape 317">
                <a:extLst>
                  <a:ext uri="{FF2B5EF4-FFF2-40B4-BE49-F238E27FC236}">
                    <a16:creationId xmlns:a16="http://schemas.microsoft.com/office/drawing/2014/main" id="{CF4C528F-8A48-5F43-BEF1-758B03C94720}"/>
                  </a:ext>
                </a:extLst>
              </p:cNvPr>
              <p:cNvSpPr/>
              <p:nvPr/>
            </p:nvSpPr>
            <p:spPr>
              <a:xfrm>
                <a:off x="1711196" y="3339549"/>
                <a:ext cx="670338" cy="572835"/>
              </a:xfrm>
              <a:custGeom>
                <a:avLst/>
                <a:gdLst/>
                <a:ahLst/>
                <a:cxnLst/>
                <a:rect l="0" t="0" r="0" b="0"/>
                <a:pathLst>
                  <a:path w="2011224" h="1718682">
                    <a:moveTo>
                      <a:pt x="854405" y="1146947"/>
                    </a:moveTo>
                    <a:lnTo>
                      <a:pt x="528952" y="1146947"/>
                    </a:lnTo>
                    <a:lnTo>
                      <a:pt x="528952" y="1146947"/>
                    </a:lnTo>
                    <a:cubicBezTo>
                      <a:pt x="368054" y="1146947"/>
                      <a:pt x="236410" y="1015303"/>
                      <a:pt x="236410" y="850748"/>
                    </a:cubicBezTo>
                    <a:cubicBezTo>
                      <a:pt x="236410" y="686193"/>
                      <a:pt x="360741" y="554549"/>
                      <a:pt x="528952" y="554549"/>
                    </a:cubicBezTo>
                    <a:cubicBezTo>
                      <a:pt x="558206" y="554549"/>
                      <a:pt x="591117" y="561863"/>
                      <a:pt x="627685" y="565520"/>
                    </a:cubicBezTo>
                    <a:lnTo>
                      <a:pt x="689850" y="583804"/>
                    </a:lnTo>
                    <a:lnTo>
                      <a:pt x="708134" y="521639"/>
                    </a:lnTo>
                    <a:cubicBezTo>
                      <a:pt x="766642" y="331486"/>
                      <a:pt x="949481" y="214470"/>
                      <a:pt x="1157917" y="214470"/>
                    </a:cubicBezTo>
                    <a:cubicBezTo>
                      <a:pt x="1410234" y="214470"/>
                      <a:pt x="1604043" y="408279"/>
                      <a:pt x="1604043" y="660596"/>
                    </a:cubicBezTo>
                    <a:cubicBezTo>
                      <a:pt x="1604043" y="700820"/>
                      <a:pt x="1596730" y="741045"/>
                      <a:pt x="1585759" y="781269"/>
                    </a:cubicBezTo>
                    <a:lnTo>
                      <a:pt x="1560162" y="872689"/>
                    </a:lnTo>
                    <a:lnTo>
                      <a:pt x="1658895" y="861718"/>
                    </a:lnTo>
                    <a:cubicBezTo>
                      <a:pt x="1666208" y="861718"/>
                      <a:pt x="1669865" y="861718"/>
                      <a:pt x="1677179" y="861718"/>
                    </a:cubicBezTo>
                    <a:cubicBezTo>
                      <a:pt x="1750314" y="861718"/>
                      <a:pt x="1808822" y="923883"/>
                      <a:pt x="1808822" y="993362"/>
                    </a:cubicBezTo>
                    <a:cubicBezTo>
                      <a:pt x="1808822" y="1062841"/>
                      <a:pt x="1757628" y="1114036"/>
                      <a:pt x="1695462" y="1125006"/>
                    </a:cubicBezTo>
                    <a:cubicBezTo>
                      <a:pt x="1695462" y="1125006"/>
                      <a:pt x="1380980" y="1125006"/>
                      <a:pt x="1370010" y="1125006"/>
                    </a:cubicBezTo>
                    <a:cubicBezTo>
                      <a:pt x="1359039" y="1033587"/>
                      <a:pt x="1311501" y="953138"/>
                      <a:pt x="1249336" y="890973"/>
                    </a:cubicBezTo>
                    <a:cubicBezTo>
                      <a:pt x="1168887" y="810524"/>
                      <a:pt x="1059184" y="762986"/>
                      <a:pt x="945824" y="762986"/>
                    </a:cubicBezTo>
                    <a:cubicBezTo>
                      <a:pt x="865375" y="762986"/>
                      <a:pt x="784926" y="784926"/>
                      <a:pt x="722761" y="825151"/>
                    </a:cubicBezTo>
                    <a:lnTo>
                      <a:pt x="792240" y="934854"/>
                    </a:lnTo>
                    <a:cubicBezTo>
                      <a:pt x="843435" y="905600"/>
                      <a:pt x="894629" y="894629"/>
                      <a:pt x="953138" y="894629"/>
                    </a:cubicBezTo>
                    <a:cubicBezTo>
                      <a:pt x="1033587" y="894629"/>
                      <a:pt x="1114036" y="923883"/>
                      <a:pt x="1165230" y="986049"/>
                    </a:cubicBezTo>
                    <a:cubicBezTo>
                      <a:pt x="1223739" y="1044557"/>
                      <a:pt x="1256650" y="1117692"/>
                      <a:pt x="1256650" y="1198141"/>
                    </a:cubicBezTo>
                    <a:cubicBezTo>
                      <a:pt x="1256650" y="1278590"/>
                      <a:pt x="1227396" y="1359039"/>
                      <a:pt x="1165230" y="1410234"/>
                    </a:cubicBezTo>
                    <a:cubicBezTo>
                      <a:pt x="1106722" y="1472399"/>
                      <a:pt x="1033587" y="1501654"/>
                      <a:pt x="953138" y="1501654"/>
                    </a:cubicBezTo>
                    <a:cubicBezTo>
                      <a:pt x="894629" y="1501654"/>
                      <a:pt x="839778" y="1483370"/>
                      <a:pt x="792240" y="1450459"/>
                    </a:cubicBezTo>
                    <a:lnTo>
                      <a:pt x="722761" y="1560162"/>
                    </a:lnTo>
                    <a:cubicBezTo>
                      <a:pt x="792240" y="1600386"/>
                      <a:pt x="872689" y="1629641"/>
                      <a:pt x="945824" y="1629641"/>
                    </a:cubicBezTo>
                    <a:cubicBezTo>
                      <a:pt x="1059184" y="1629641"/>
                      <a:pt x="1168887" y="1589416"/>
                      <a:pt x="1249336" y="1505310"/>
                    </a:cubicBezTo>
                    <a:cubicBezTo>
                      <a:pt x="1318815" y="1435832"/>
                      <a:pt x="1359039" y="1344412"/>
                      <a:pt x="1370010" y="1249336"/>
                    </a:cubicBezTo>
                    <a:cubicBezTo>
                      <a:pt x="1388293" y="1249336"/>
                      <a:pt x="1702776" y="1249336"/>
                      <a:pt x="1702776" y="1249336"/>
                    </a:cubicBezTo>
                    <a:lnTo>
                      <a:pt x="1710090" y="1249336"/>
                    </a:lnTo>
                    <a:cubicBezTo>
                      <a:pt x="1841733" y="1238366"/>
                      <a:pt x="1940466" y="1125006"/>
                      <a:pt x="1940466" y="986049"/>
                    </a:cubicBezTo>
                    <a:cubicBezTo>
                      <a:pt x="1940466" y="876345"/>
                      <a:pt x="1838077" y="773956"/>
                      <a:pt x="1717403" y="752015"/>
                    </a:cubicBezTo>
                    <a:cubicBezTo>
                      <a:pt x="1724717" y="730075"/>
                      <a:pt x="1724717" y="719104"/>
                      <a:pt x="1724717" y="682536"/>
                    </a:cubicBezTo>
                    <a:cubicBezTo>
                      <a:pt x="1724717" y="360741"/>
                      <a:pt x="1497997" y="104767"/>
                      <a:pt x="1135976" y="104767"/>
                    </a:cubicBezTo>
                    <a:lnTo>
                      <a:pt x="1135976" y="104767"/>
                    </a:lnTo>
                    <a:cubicBezTo>
                      <a:pt x="905600" y="104767"/>
                      <a:pt x="700820" y="236410"/>
                      <a:pt x="616715" y="448503"/>
                    </a:cubicBezTo>
                    <a:cubicBezTo>
                      <a:pt x="587460" y="448503"/>
                      <a:pt x="565520" y="437533"/>
                      <a:pt x="532609" y="437533"/>
                    </a:cubicBezTo>
                    <a:cubicBezTo>
                      <a:pt x="294919" y="433876"/>
                      <a:pt x="104767" y="616715"/>
                      <a:pt x="104767" y="850748"/>
                    </a:cubicBezTo>
                    <a:cubicBezTo>
                      <a:pt x="104767" y="1081125"/>
                      <a:pt x="294919" y="1263963"/>
                      <a:pt x="521639" y="1263963"/>
                    </a:cubicBezTo>
                    <a:lnTo>
                      <a:pt x="880002" y="1263963"/>
                    </a:lnTo>
                    <a:lnTo>
                      <a:pt x="854405" y="1146947"/>
                    </a:lnTo>
                    <a:close/>
                  </a:path>
                </a:pathLst>
              </a:custGeom>
              <a:solidFill>
                <a:srgbClr val="004D8A"/>
              </a:solidFill>
              <a:ln w="36386"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prstClr val="black"/>
                  </a:solidFill>
                  <a:latin typeface="Calibri" panose="020F0502020204030204"/>
                </a:endParaRPr>
              </a:p>
            </p:txBody>
          </p:sp>
          <p:sp>
            <p:nvSpPr>
              <p:cNvPr id="107" name="Oval 106">
                <a:extLst>
                  <a:ext uri="{FF2B5EF4-FFF2-40B4-BE49-F238E27FC236}">
                    <a16:creationId xmlns:a16="http://schemas.microsoft.com/office/drawing/2014/main" id="{0C795527-B0E2-D84D-A137-CBEA392F41B4}"/>
                  </a:ext>
                </a:extLst>
              </p:cNvPr>
              <p:cNvSpPr/>
              <p:nvPr/>
            </p:nvSpPr>
            <p:spPr>
              <a:xfrm>
                <a:off x="1957727" y="367018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7" name="Group 6">
              <a:extLst>
                <a:ext uri="{FF2B5EF4-FFF2-40B4-BE49-F238E27FC236}">
                  <a16:creationId xmlns:a16="http://schemas.microsoft.com/office/drawing/2014/main" id="{ABEB2AC3-2CFD-7643-AE11-FA84EB1888DE}"/>
                </a:ext>
              </a:extLst>
            </p:cNvPr>
            <p:cNvGrpSpPr/>
            <p:nvPr/>
          </p:nvGrpSpPr>
          <p:grpSpPr>
            <a:xfrm>
              <a:off x="4430548" y="3594524"/>
              <a:ext cx="390532" cy="207474"/>
              <a:chOff x="2928719" y="3651992"/>
              <a:chExt cx="635329" cy="337525"/>
            </a:xfrm>
          </p:grpSpPr>
          <p:sp>
            <p:nvSpPr>
              <p:cNvPr id="108" name="Oval 107">
                <a:extLst>
                  <a:ext uri="{FF2B5EF4-FFF2-40B4-BE49-F238E27FC236}">
                    <a16:creationId xmlns:a16="http://schemas.microsoft.com/office/drawing/2014/main" id="{49AAF85F-2532-544B-9750-798F0F49DD05}"/>
                  </a:ext>
                </a:extLst>
              </p:cNvPr>
              <p:cNvSpPr/>
              <p:nvPr/>
            </p:nvSpPr>
            <p:spPr>
              <a:xfrm>
                <a:off x="3143826" y="3876497"/>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10" name="Oval 109">
                <a:extLst>
                  <a:ext uri="{FF2B5EF4-FFF2-40B4-BE49-F238E27FC236}">
                    <a16:creationId xmlns:a16="http://schemas.microsoft.com/office/drawing/2014/main" id="{A5177E05-045D-C94C-8182-9F3925A5A59A}"/>
                  </a:ext>
                </a:extLst>
              </p:cNvPr>
              <p:cNvSpPr/>
              <p:nvPr/>
            </p:nvSpPr>
            <p:spPr>
              <a:xfrm>
                <a:off x="3451028" y="3773707"/>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11" name="Oval 110">
                <a:extLst>
                  <a:ext uri="{FF2B5EF4-FFF2-40B4-BE49-F238E27FC236}">
                    <a16:creationId xmlns:a16="http://schemas.microsoft.com/office/drawing/2014/main" id="{E21E3C76-8B91-9145-826C-D933E6F586A9}"/>
                  </a:ext>
                </a:extLst>
              </p:cNvPr>
              <p:cNvSpPr/>
              <p:nvPr/>
            </p:nvSpPr>
            <p:spPr>
              <a:xfrm>
                <a:off x="3359389" y="3836256"/>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12" name="Oval 111">
                <a:extLst>
                  <a:ext uri="{FF2B5EF4-FFF2-40B4-BE49-F238E27FC236}">
                    <a16:creationId xmlns:a16="http://schemas.microsoft.com/office/drawing/2014/main" id="{CBE8E756-0E87-E349-892A-557CFC95D49F}"/>
                  </a:ext>
                </a:extLst>
              </p:cNvPr>
              <p:cNvSpPr/>
              <p:nvPr/>
            </p:nvSpPr>
            <p:spPr>
              <a:xfrm>
                <a:off x="3252235" y="3868740"/>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13" name="Oval 112">
                <a:extLst>
                  <a:ext uri="{FF2B5EF4-FFF2-40B4-BE49-F238E27FC236}">
                    <a16:creationId xmlns:a16="http://schemas.microsoft.com/office/drawing/2014/main" id="{0410A5BA-B259-1D43-BF15-CED1DBC617F4}"/>
                  </a:ext>
                </a:extLst>
              </p:cNvPr>
              <p:cNvSpPr/>
              <p:nvPr/>
            </p:nvSpPr>
            <p:spPr>
              <a:xfrm flipH="1">
                <a:off x="2928719" y="3836256"/>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14" name="Oval 113">
                <a:extLst>
                  <a:ext uri="{FF2B5EF4-FFF2-40B4-BE49-F238E27FC236}">
                    <a16:creationId xmlns:a16="http://schemas.microsoft.com/office/drawing/2014/main" id="{494BD7A2-68C3-9046-B8FD-03D4781F9499}"/>
                  </a:ext>
                </a:extLst>
              </p:cNvPr>
              <p:cNvSpPr/>
              <p:nvPr/>
            </p:nvSpPr>
            <p:spPr>
              <a:xfrm flipH="1">
                <a:off x="3035873" y="3868740"/>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15" name="Oval 114">
                <a:extLst>
                  <a:ext uri="{FF2B5EF4-FFF2-40B4-BE49-F238E27FC236}">
                    <a16:creationId xmlns:a16="http://schemas.microsoft.com/office/drawing/2014/main" id="{43CD9EF4-C72C-A34A-AC8E-7174B44E1CE7}"/>
                  </a:ext>
                </a:extLst>
              </p:cNvPr>
              <p:cNvSpPr/>
              <p:nvPr/>
            </p:nvSpPr>
            <p:spPr>
              <a:xfrm>
                <a:off x="3306488" y="3742635"/>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16" name="Oval 115">
                <a:extLst>
                  <a:ext uri="{FF2B5EF4-FFF2-40B4-BE49-F238E27FC236}">
                    <a16:creationId xmlns:a16="http://schemas.microsoft.com/office/drawing/2014/main" id="{45A810C7-195F-9B46-AF8C-647F95842EA5}"/>
                  </a:ext>
                </a:extLst>
              </p:cNvPr>
              <p:cNvSpPr/>
              <p:nvPr/>
            </p:nvSpPr>
            <p:spPr>
              <a:xfrm>
                <a:off x="3098615" y="3777275"/>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17" name="Oval 116">
                <a:extLst>
                  <a:ext uri="{FF2B5EF4-FFF2-40B4-BE49-F238E27FC236}">
                    <a16:creationId xmlns:a16="http://schemas.microsoft.com/office/drawing/2014/main" id="{C7E6174E-1D30-FD4D-8467-6B6ABC1E7866}"/>
                  </a:ext>
                </a:extLst>
              </p:cNvPr>
              <p:cNvSpPr/>
              <p:nvPr/>
            </p:nvSpPr>
            <p:spPr>
              <a:xfrm>
                <a:off x="3203094" y="3770680"/>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18" name="Oval 117">
                <a:extLst>
                  <a:ext uri="{FF2B5EF4-FFF2-40B4-BE49-F238E27FC236}">
                    <a16:creationId xmlns:a16="http://schemas.microsoft.com/office/drawing/2014/main" id="{2065A3AA-9347-9C44-8032-A61EF215FA2E}"/>
                  </a:ext>
                </a:extLst>
              </p:cNvPr>
              <p:cNvSpPr/>
              <p:nvPr/>
            </p:nvSpPr>
            <p:spPr>
              <a:xfrm>
                <a:off x="3393630" y="3677590"/>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19" name="Oval 118">
                <a:extLst>
                  <a:ext uri="{FF2B5EF4-FFF2-40B4-BE49-F238E27FC236}">
                    <a16:creationId xmlns:a16="http://schemas.microsoft.com/office/drawing/2014/main" id="{42F5FD64-8107-1E49-91F6-23047CD424BF}"/>
                  </a:ext>
                </a:extLst>
              </p:cNvPr>
              <p:cNvSpPr/>
              <p:nvPr/>
            </p:nvSpPr>
            <p:spPr>
              <a:xfrm>
                <a:off x="2990013" y="3756477"/>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20" name="Oval 119">
                <a:extLst>
                  <a:ext uri="{FF2B5EF4-FFF2-40B4-BE49-F238E27FC236}">
                    <a16:creationId xmlns:a16="http://schemas.microsoft.com/office/drawing/2014/main" id="{8397472F-7BBA-0D4A-B9A4-17B51271F928}"/>
                  </a:ext>
                </a:extLst>
              </p:cNvPr>
              <p:cNvSpPr/>
              <p:nvPr/>
            </p:nvSpPr>
            <p:spPr>
              <a:xfrm>
                <a:off x="3254474" y="3651992"/>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21" name="Oval 120">
                <a:extLst>
                  <a:ext uri="{FF2B5EF4-FFF2-40B4-BE49-F238E27FC236}">
                    <a16:creationId xmlns:a16="http://schemas.microsoft.com/office/drawing/2014/main" id="{42DDCCAA-7EE2-7E42-80CD-511EF58F51F3}"/>
                  </a:ext>
                </a:extLst>
              </p:cNvPr>
              <p:cNvSpPr/>
              <p:nvPr/>
            </p:nvSpPr>
            <p:spPr>
              <a:xfrm>
                <a:off x="3148054" y="3676330"/>
                <a:ext cx="113020" cy="11302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sp>
          <p:nvSpPr>
            <p:cNvPr id="122" name="Flowchart: Magnetic Disk 308">
              <a:extLst>
                <a:ext uri="{FF2B5EF4-FFF2-40B4-BE49-F238E27FC236}">
                  <a16:creationId xmlns:a16="http://schemas.microsoft.com/office/drawing/2014/main" id="{8E4955A1-8AD1-8848-BAB9-DDBF15CDB2B6}"/>
                </a:ext>
              </a:extLst>
            </p:cNvPr>
            <p:cNvSpPr/>
            <p:nvPr/>
          </p:nvSpPr>
          <p:spPr>
            <a:xfrm>
              <a:off x="4318722" y="3138822"/>
              <a:ext cx="471398" cy="679599"/>
            </a:xfrm>
            <a:prstGeom prst="flowChartMagneticDisk">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123" name="Group 122">
              <a:extLst>
                <a:ext uri="{FF2B5EF4-FFF2-40B4-BE49-F238E27FC236}">
                  <a16:creationId xmlns:a16="http://schemas.microsoft.com/office/drawing/2014/main" id="{0715B0B6-FCD1-7547-B9FC-107D40FB7F34}"/>
                </a:ext>
              </a:extLst>
            </p:cNvPr>
            <p:cNvGrpSpPr/>
            <p:nvPr/>
          </p:nvGrpSpPr>
          <p:grpSpPr>
            <a:xfrm>
              <a:off x="4236496" y="3387711"/>
              <a:ext cx="217134" cy="217134"/>
              <a:chOff x="7707356" y="2054306"/>
              <a:chExt cx="438912" cy="438912"/>
            </a:xfrm>
          </p:grpSpPr>
          <p:sp>
            <p:nvSpPr>
              <p:cNvPr id="124" name="Rectangle 123">
                <a:extLst>
                  <a:ext uri="{FF2B5EF4-FFF2-40B4-BE49-F238E27FC236}">
                    <a16:creationId xmlns:a16="http://schemas.microsoft.com/office/drawing/2014/main" id="{3C9151DE-15A9-324A-9CA3-40F5EE21A265}"/>
                  </a:ext>
                </a:extLst>
              </p:cNvPr>
              <p:cNvSpPr/>
              <p:nvPr/>
            </p:nvSpPr>
            <p:spPr>
              <a:xfrm>
                <a:off x="7707356" y="2054306"/>
                <a:ext cx="438912" cy="4389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125" name="Graphic 87">
                <a:extLst>
                  <a:ext uri="{FF2B5EF4-FFF2-40B4-BE49-F238E27FC236}">
                    <a16:creationId xmlns:a16="http://schemas.microsoft.com/office/drawing/2014/main" id="{2A74B307-D798-FB49-8DEE-C4946805E2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43932" y="2090882"/>
                <a:ext cx="365760" cy="365760"/>
              </a:xfrm>
              <a:prstGeom prst="rect">
                <a:avLst/>
              </a:prstGeom>
            </p:spPr>
          </p:pic>
        </p:grpSp>
        <p:sp>
          <p:nvSpPr>
            <p:cNvPr id="126" name="Rectangle 125">
              <a:extLst>
                <a:ext uri="{FF2B5EF4-FFF2-40B4-BE49-F238E27FC236}">
                  <a16:creationId xmlns:a16="http://schemas.microsoft.com/office/drawing/2014/main" id="{E8AE0C2D-F908-C349-8663-15B0FA6B233F}"/>
                </a:ext>
              </a:extLst>
            </p:cNvPr>
            <p:cNvSpPr/>
            <p:nvPr/>
          </p:nvSpPr>
          <p:spPr>
            <a:xfrm>
              <a:off x="4467219" y="3101900"/>
              <a:ext cx="140958" cy="9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27" name="Arc 126">
              <a:extLst>
                <a:ext uri="{FF2B5EF4-FFF2-40B4-BE49-F238E27FC236}">
                  <a16:creationId xmlns:a16="http://schemas.microsoft.com/office/drawing/2014/main" id="{121C217B-E99B-A748-BF33-ABE67D7F4423}"/>
                </a:ext>
              </a:extLst>
            </p:cNvPr>
            <p:cNvSpPr/>
            <p:nvPr/>
          </p:nvSpPr>
          <p:spPr>
            <a:xfrm>
              <a:off x="2670310" y="2405063"/>
              <a:ext cx="1888656" cy="1432136"/>
            </a:xfrm>
            <a:prstGeom prst="arc">
              <a:avLst>
                <a:gd name="adj1" fmla="val 10857285"/>
                <a:gd name="adj2" fmla="val 21545733"/>
              </a:avLst>
            </a:prstGeom>
            <a:ln w="19050">
              <a:solidFill>
                <a:srgbClr val="0078D7"/>
              </a:solidFill>
              <a:prstDash val="solid"/>
              <a:tailEnd type="arrow" w="lg" len="med"/>
            </a:ln>
          </p:spPr>
          <p:style>
            <a:lnRef idx="1">
              <a:schemeClr val="accent1"/>
            </a:lnRef>
            <a:fillRef idx="0">
              <a:schemeClr val="accent1"/>
            </a:fillRef>
            <a:effectRef idx="0">
              <a:schemeClr val="accent1"/>
            </a:effectRef>
            <a:fontRef idx="minor">
              <a:schemeClr val="tx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endParaRPr lang="en-US" sz="1765">
                <a:solidFill>
                  <a:prstClr val="black"/>
                </a:solidFill>
                <a:latin typeface="Calibri" panose="020F0502020204030204"/>
              </a:endParaRPr>
            </a:p>
          </p:txBody>
        </p:sp>
        <p:grpSp>
          <p:nvGrpSpPr>
            <p:cNvPr id="128" name="Group 127">
              <a:extLst>
                <a:ext uri="{FF2B5EF4-FFF2-40B4-BE49-F238E27FC236}">
                  <a16:creationId xmlns:a16="http://schemas.microsoft.com/office/drawing/2014/main" id="{7F356689-D2C1-F54E-B014-9125E7D8C5FD}"/>
                </a:ext>
              </a:extLst>
            </p:cNvPr>
            <p:cNvGrpSpPr/>
            <p:nvPr/>
          </p:nvGrpSpPr>
          <p:grpSpPr>
            <a:xfrm>
              <a:off x="6295590" y="3228223"/>
              <a:ext cx="460315" cy="460315"/>
              <a:chOff x="3207017" y="2968487"/>
              <a:chExt cx="1097280" cy="1097280"/>
            </a:xfrm>
          </p:grpSpPr>
          <p:sp>
            <p:nvSpPr>
              <p:cNvPr id="129" name="Rectangle: Rounded Corners 288">
                <a:extLst>
                  <a:ext uri="{FF2B5EF4-FFF2-40B4-BE49-F238E27FC236}">
                    <a16:creationId xmlns:a16="http://schemas.microsoft.com/office/drawing/2014/main" id="{9C4F1368-1EED-794D-9489-0BA755611353}"/>
                  </a:ext>
                </a:extLst>
              </p:cNvPr>
              <p:cNvSpPr/>
              <p:nvPr/>
            </p:nvSpPr>
            <p:spPr>
              <a:xfrm>
                <a:off x="3207017" y="2968487"/>
                <a:ext cx="1097280" cy="1097280"/>
              </a:xfrm>
              <a:prstGeom prst="roundRect">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30" name="Oval 129">
                <a:extLst>
                  <a:ext uri="{FF2B5EF4-FFF2-40B4-BE49-F238E27FC236}">
                    <a16:creationId xmlns:a16="http://schemas.microsoft.com/office/drawing/2014/main" id="{D9BE5773-1DC5-7648-AA53-DA9639A25182}"/>
                  </a:ext>
                </a:extLst>
              </p:cNvPr>
              <p:cNvSpPr/>
              <p:nvPr/>
            </p:nvSpPr>
            <p:spPr>
              <a:xfrm>
                <a:off x="3687077" y="3448547"/>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sp>
          <p:nvSpPr>
            <p:cNvPr id="131" name="Rectangle 130">
              <a:extLst>
                <a:ext uri="{FF2B5EF4-FFF2-40B4-BE49-F238E27FC236}">
                  <a16:creationId xmlns:a16="http://schemas.microsoft.com/office/drawing/2014/main" id="{94CDF8FE-8FE4-3F47-812A-51E78DE2D6C3}"/>
                </a:ext>
              </a:extLst>
            </p:cNvPr>
            <p:cNvSpPr/>
            <p:nvPr/>
          </p:nvSpPr>
          <p:spPr>
            <a:xfrm>
              <a:off x="4737897" y="3381841"/>
              <a:ext cx="100055" cy="1784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132" name="Connector: Elbow 257">
              <a:extLst>
                <a:ext uri="{FF2B5EF4-FFF2-40B4-BE49-F238E27FC236}">
                  <a16:creationId xmlns:a16="http://schemas.microsoft.com/office/drawing/2014/main" id="{0B8DC518-6BD4-C54F-B0F3-1DB318D4B045}"/>
                </a:ext>
              </a:extLst>
            </p:cNvPr>
            <p:cNvCxnSpPr>
              <a:cxnSpLocks/>
              <a:stCxn id="121" idx="0"/>
            </p:cNvCxnSpPr>
            <p:nvPr/>
          </p:nvCxnSpPr>
          <p:spPr>
            <a:xfrm rot="5400000" flipH="1" flipV="1">
              <a:off x="5182843" y="2873104"/>
              <a:ext cx="153646" cy="1319115"/>
            </a:xfrm>
            <a:prstGeom prst="bentConnector2">
              <a:avLst/>
            </a:prstGeom>
            <a:ln w="19050">
              <a:solidFill>
                <a:srgbClr val="A8A9AD"/>
              </a:solidFill>
              <a:tailEnd type="arrow" w="lg" len="med"/>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0C10D9E7-74F5-D846-986A-C14A95EDAAF2}"/>
                </a:ext>
              </a:extLst>
            </p:cNvPr>
            <p:cNvGrpSpPr/>
            <p:nvPr/>
          </p:nvGrpSpPr>
          <p:grpSpPr>
            <a:xfrm>
              <a:off x="5090025" y="3350724"/>
              <a:ext cx="226040" cy="226040"/>
              <a:chOff x="8093362" y="2108175"/>
              <a:chExt cx="274320" cy="274320"/>
            </a:xfrm>
          </p:grpSpPr>
          <p:sp>
            <p:nvSpPr>
              <p:cNvPr id="134" name="Oval 133">
                <a:extLst>
                  <a:ext uri="{FF2B5EF4-FFF2-40B4-BE49-F238E27FC236}">
                    <a16:creationId xmlns:a16="http://schemas.microsoft.com/office/drawing/2014/main" id="{182A4FCD-1462-474B-A27D-CD390D8FF3F6}"/>
                  </a:ext>
                </a:extLst>
              </p:cNvPr>
              <p:cNvSpPr/>
              <p:nvPr/>
            </p:nvSpPr>
            <p:spPr>
              <a:xfrm>
                <a:off x="8093362" y="2108175"/>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35" name="Oval 134">
                <a:extLst>
                  <a:ext uri="{FF2B5EF4-FFF2-40B4-BE49-F238E27FC236}">
                    <a16:creationId xmlns:a16="http://schemas.microsoft.com/office/drawing/2014/main" id="{F047D8A4-6498-8741-A912-273DADE3C806}"/>
                  </a:ext>
                </a:extLst>
              </p:cNvPr>
              <p:cNvSpPr/>
              <p:nvPr/>
            </p:nvSpPr>
            <p:spPr>
              <a:xfrm>
                <a:off x="8161942" y="217675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cxnSp>
          <p:nvCxnSpPr>
            <p:cNvPr id="136" name="Straight Arrow Connector 135">
              <a:extLst>
                <a:ext uri="{FF2B5EF4-FFF2-40B4-BE49-F238E27FC236}">
                  <a16:creationId xmlns:a16="http://schemas.microsoft.com/office/drawing/2014/main" id="{B89B9C8C-4CC5-EE42-8826-F12024AD2F02}"/>
                </a:ext>
              </a:extLst>
            </p:cNvPr>
            <p:cNvCxnSpPr>
              <a:cxnSpLocks/>
            </p:cNvCxnSpPr>
            <p:nvPr/>
          </p:nvCxnSpPr>
          <p:spPr>
            <a:xfrm>
              <a:off x="6910299" y="3455771"/>
              <a:ext cx="1671636" cy="0"/>
            </a:xfrm>
            <a:prstGeom prst="straightConnector1">
              <a:avLst/>
            </a:prstGeom>
            <a:ln w="19050">
              <a:solidFill>
                <a:srgbClr val="0078D7"/>
              </a:solidFill>
              <a:prstDash val="solid"/>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850CB847-E577-E142-ABE0-E8AC020DE925}"/>
                </a:ext>
              </a:extLst>
            </p:cNvPr>
            <p:cNvSpPr/>
            <p:nvPr/>
          </p:nvSpPr>
          <p:spPr>
            <a:xfrm>
              <a:off x="8279721" y="3350724"/>
              <a:ext cx="56135" cy="2147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38" name="Left Bracket 137">
              <a:extLst>
                <a:ext uri="{FF2B5EF4-FFF2-40B4-BE49-F238E27FC236}">
                  <a16:creationId xmlns:a16="http://schemas.microsoft.com/office/drawing/2014/main" id="{C4631995-56D0-E44A-BB6E-562E60ADF4C5}"/>
                </a:ext>
              </a:extLst>
            </p:cNvPr>
            <p:cNvSpPr/>
            <p:nvPr/>
          </p:nvSpPr>
          <p:spPr>
            <a:xfrm>
              <a:off x="8318165" y="2678645"/>
              <a:ext cx="191352" cy="1447305"/>
            </a:xfrm>
            <a:prstGeom prst="leftBracket">
              <a:avLst/>
            </a:prstGeom>
            <a:ln w="19050">
              <a:solidFill>
                <a:srgbClr val="0078D7"/>
              </a:solidFill>
              <a:prstDash val="solid"/>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endParaRPr lang="en-US" sz="1765">
                <a:solidFill>
                  <a:prstClr val="black"/>
                </a:solidFill>
                <a:latin typeface="Calibri" panose="020F0502020204030204"/>
              </a:endParaRPr>
            </a:p>
          </p:txBody>
        </p:sp>
        <p:sp>
          <p:nvSpPr>
            <p:cNvPr id="139" name="Rectangle 138">
              <a:extLst>
                <a:ext uri="{FF2B5EF4-FFF2-40B4-BE49-F238E27FC236}">
                  <a16:creationId xmlns:a16="http://schemas.microsoft.com/office/drawing/2014/main" id="{D3CD39AD-500C-E144-AB1C-06B838219116}"/>
                </a:ext>
              </a:extLst>
            </p:cNvPr>
            <p:cNvSpPr/>
            <p:nvPr/>
          </p:nvSpPr>
          <p:spPr>
            <a:xfrm>
              <a:off x="7644301" y="3228223"/>
              <a:ext cx="431344" cy="4313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140" name="Group 139">
              <a:extLst>
                <a:ext uri="{FF2B5EF4-FFF2-40B4-BE49-F238E27FC236}">
                  <a16:creationId xmlns:a16="http://schemas.microsoft.com/office/drawing/2014/main" id="{E688B518-0FC0-F64B-BA35-BD453143657E}"/>
                </a:ext>
              </a:extLst>
            </p:cNvPr>
            <p:cNvGrpSpPr/>
            <p:nvPr/>
          </p:nvGrpSpPr>
          <p:grpSpPr>
            <a:xfrm>
              <a:off x="7728118" y="3361235"/>
              <a:ext cx="248641" cy="218667"/>
              <a:chOff x="10104172" y="3660484"/>
              <a:chExt cx="354829" cy="312054"/>
            </a:xfrm>
          </p:grpSpPr>
          <p:pic>
            <p:nvPicPr>
              <p:cNvPr id="141" name="Graphic 128">
                <a:extLst>
                  <a:ext uri="{FF2B5EF4-FFF2-40B4-BE49-F238E27FC236}">
                    <a16:creationId xmlns:a16="http://schemas.microsoft.com/office/drawing/2014/main" id="{07BECDC7-6EFD-4345-BB8F-F68D3B34043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157613" y="3660484"/>
                <a:ext cx="301388" cy="301388"/>
              </a:xfrm>
              <a:prstGeom prst="rect">
                <a:avLst/>
              </a:prstGeom>
            </p:spPr>
          </p:pic>
          <p:sp>
            <p:nvSpPr>
              <p:cNvPr id="142" name="Oval 141">
                <a:extLst>
                  <a:ext uri="{FF2B5EF4-FFF2-40B4-BE49-F238E27FC236}">
                    <a16:creationId xmlns:a16="http://schemas.microsoft.com/office/drawing/2014/main" id="{CA3EB941-58B4-F347-8B02-45BF219C40F2}"/>
                  </a:ext>
                </a:extLst>
              </p:cNvPr>
              <p:cNvSpPr/>
              <p:nvPr/>
            </p:nvSpPr>
            <p:spPr>
              <a:xfrm>
                <a:off x="10104172" y="3859518"/>
                <a:ext cx="113020" cy="11302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149" name="Group 148">
              <a:extLst>
                <a:ext uri="{FF2B5EF4-FFF2-40B4-BE49-F238E27FC236}">
                  <a16:creationId xmlns:a16="http://schemas.microsoft.com/office/drawing/2014/main" id="{38A4822F-2D38-794E-AA18-994A117B59A3}"/>
                </a:ext>
              </a:extLst>
            </p:cNvPr>
            <p:cNvGrpSpPr/>
            <p:nvPr/>
          </p:nvGrpSpPr>
          <p:grpSpPr>
            <a:xfrm>
              <a:off x="8622894" y="3254319"/>
              <a:ext cx="235187" cy="387740"/>
              <a:chOff x="11023961" y="4214250"/>
              <a:chExt cx="534826" cy="881740"/>
            </a:xfrm>
          </p:grpSpPr>
          <p:sp>
            <p:nvSpPr>
              <p:cNvPr id="150" name="Rectangle: Rounded Corners 274">
                <a:extLst>
                  <a:ext uri="{FF2B5EF4-FFF2-40B4-BE49-F238E27FC236}">
                    <a16:creationId xmlns:a16="http://schemas.microsoft.com/office/drawing/2014/main" id="{034326D0-40A7-A24B-B72A-5761D4A0DD88}"/>
                  </a:ext>
                </a:extLst>
              </p:cNvPr>
              <p:cNvSpPr/>
              <p:nvPr/>
            </p:nvSpPr>
            <p:spPr>
              <a:xfrm>
                <a:off x="11023961" y="4214250"/>
                <a:ext cx="534826" cy="881740"/>
              </a:xfrm>
              <a:prstGeom prst="roundRect">
                <a:avLst>
                  <a:gd name="adj" fmla="val 9391"/>
                </a:avLst>
              </a:pr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51" name="Oval 150">
                <a:extLst>
                  <a:ext uri="{FF2B5EF4-FFF2-40B4-BE49-F238E27FC236}">
                    <a16:creationId xmlns:a16="http://schemas.microsoft.com/office/drawing/2014/main" id="{3331B5E3-C98B-4149-8126-4B83430782EE}"/>
                  </a:ext>
                </a:extLst>
              </p:cNvPr>
              <p:cNvSpPr/>
              <p:nvPr/>
            </p:nvSpPr>
            <p:spPr>
              <a:xfrm>
                <a:off x="11246061" y="4917092"/>
                <a:ext cx="94270" cy="94270"/>
              </a:xfrm>
              <a:prstGeom prst="ellipse">
                <a:avLst/>
              </a:pr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152" name="Straight Connector 151">
                <a:extLst>
                  <a:ext uri="{FF2B5EF4-FFF2-40B4-BE49-F238E27FC236}">
                    <a16:creationId xmlns:a16="http://schemas.microsoft.com/office/drawing/2014/main" id="{D2726738-D2ED-0249-BAA3-ECC7724DF394}"/>
                  </a:ext>
                </a:extLst>
              </p:cNvPr>
              <p:cNvCxnSpPr/>
              <p:nvPr/>
            </p:nvCxnSpPr>
            <p:spPr>
              <a:xfrm>
                <a:off x="11214638" y="4279319"/>
                <a:ext cx="157117" cy="0"/>
              </a:xfrm>
              <a:prstGeom prst="line">
                <a:avLst/>
              </a:prstGeom>
              <a:ln w="19050">
                <a:solidFill>
                  <a:srgbClr val="A8A9AD"/>
                </a:solidFill>
              </a:ln>
            </p:spPr>
            <p:style>
              <a:lnRef idx="1">
                <a:schemeClr val="accent1"/>
              </a:lnRef>
              <a:fillRef idx="0">
                <a:schemeClr val="accent1"/>
              </a:fillRef>
              <a:effectRef idx="0">
                <a:schemeClr val="accent1"/>
              </a:effectRef>
              <a:fontRef idx="minor">
                <a:schemeClr val="tx1"/>
              </a:fontRef>
            </p:style>
          </p:cxnSp>
          <p:pic>
            <p:nvPicPr>
              <p:cNvPr id="153" name="Graphic 163">
                <a:extLst>
                  <a:ext uri="{FF2B5EF4-FFF2-40B4-BE49-F238E27FC236}">
                    <a16:creationId xmlns:a16="http://schemas.microsoft.com/office/drawing/2014/main" id="{41CBE398-F870-CC43-878C-A4F52AF0C94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61059" y="4483595"/>
                <a:ext cx="261907" cy="261907"/>
              </a:xfrm>
              <a:prstGeom prst="rect">
                <a:avLst/>
              </a:prstGeom>
            </p:spPr>
          </p:pic>
          <p:sp>
            <p:nvSpPr>
              <p:cNvPr id="154" name="Oval 153">
                <a:extLst>
                  <a:ext uri="{FF2B5EF4-FFF2-40B4-BE49-F238E27FC236}">
                    <a16:creationId xmlns:a16="http://schemas.microsoft.com/office/drawing/2014/main" id="{867D9AB1-5F6C-754E-B20C-09F106C71BE7}"/>
                  </a:ext>
                </a:extLst>
              </p:cNvPr>
              <p:cNvSpPr/>
              <p:nvPr/>
            </p:nvSpPr>
            <p:spPr>
              <a:xfrm rot="10800000" flipV="1">
                <a:off x="11116077" y="4651127"/>
                <a:ext cx="90639" cy="9063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sp>
          <p:nvSpPr>
            <p:cNvPr id="161" name="TextBox 160">
              <a:extLst>
                <a:ext uri="{FF2B5EF4-FFF2-40B4-BE49-F238E27FC236}">
                  <a16:creationId xmlns:a16="http://schemas.microsoft.com/office/drawing/2014/main" id="{8FAB310A-1393-F14E-B0AB-16C79876E4B9}"/>
                </a:ext>
              </a:extLst>
            </p:cNvPr>
            <p:cNvSpPr txBox="1"/>
            <p:nvPr/>
          </p:nvSpPr>
          <p:spPr>
            <a:xfrm>
              <a:off x="2004566" y="4529524"/>
              <a:ext cx="1385993"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Call processed by a function</a:t>
              </a:r>
            </a:p>
          </p:txBody>
        </p:sp>
        <p:sp>
          <p:nvSpPr>
            <p:cNvPr id="162" name="TextBox 161">
              <a:extLst>
                <a:ext uri="{FF2B5EF4-FFF2-40B4-BE49-F238E27FC236}">
                  <a16:creationId xmlns:a16="http://schemas.microsoft.com/office/drawing/2014/main" id="{D5C9FB06-ADB7-CB42-81AF-15BFD414F4A2}"/>
                </a:ext>
              </a:extLst>
            </p:cNvPr>
            <p:cNvSpPr txBox="1"/>
            <p:nvPr/>
          </p:nvSpPr>
          <p:spPr>
            <a:xfrm>
              <a:off x="3848546" y="4529524"/>
              <a:ext cx="1497925"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Output data stored in Cosmos DB</a:t>
              </a:r>
            </a:p>
          </p:txBody>
        </p:sp>
        <p:sp>
          <p:nvSpPr>
            <p:cNvPr id="163" name="TextBox 162">
              <a:extLst>
                <a:ext uri="{FF2B5EF4-FFF2-40B4-BE49-F238E27FC236}">
                  <a16:creationId xmlns:a16="http://schemas.microsoft.com/office/drawing/2014/main" id="{0C6C5E56-A157-3641-A109-DA5B2ABAE8C9}"/>
                </a:ext>
              </a:extLst>
            </p:cNvPr>
            <p:cNvSpPr txBox="1"/>
            <p:nvPr/>
          </p:nvSpPr>
          <p:spPr>
            <a:xfrm>
              <a:off x="5794072" y="4529524"/>
              <a:ext cx="1469637" cy="646331"/>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Data transfer triggers second function…</a:t>
              </a:r>
            </a:p>
          </p:txBody>
        </p:sp>
        <p:sp>
          <p:nvSpPr>
            <p:cNvPr id="164" name="TextBox 163">
              <a:extLst>
                <a:ext uri="{FF2B5EF4-FFF2-40B4-BE49-F238E27FC236}">
                  <a16:creationId xmlns:a16="http://schemas.microsoft.com/office/drawing/2014/main" id="{ED02B364-AE52-FD47-990D-F0B5DB45C21D}"/>
                </a:ext>
              </a:extLst>
            </p:cNvPr>
            <p:cNvSpPr txBox="1"/>
            <p:nvPr/>
          </p:nvSpPr>
          <p:spPr>
            <a:xfrm>
              <a:off x="7802210" y="4507796"/>
              <a:ext cx="1730375" cy="646331"/>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…which sends notifications using Notifications Hub </a:t>
              </a:r>
            </a:p>
          </p:txBody>
        </p:sp>
        <p:grpSp>
          <p:nvGrpSpPr>
            <p:cNvPr id="166" name="Group 165">
              <a:extLst>
                <a:ext uri="{FF2B5EF4-FFF2-40B4-BE49-F238E27FC236}">
                  <a16:creationId xmlns:a16="http://schemas.microsoft.com/office/drawing/2014/main" id="{848CBF34-1FBE-7347-AD4D-F104A50FE972}"/>
                </a:ext>
              </a:extLst>
            </p:cNvPr>
            <p:cNvGrpSpPr/>
            <p:nvPr/>
          </p:nvGrpSpPr>
          <p:grpSpPr>
            <a:xfrm>
              <a:off x="2699475" y="2629117"/>
              <a:ext cx="274320" cy="274320"/>
              <a:chOff x="10397072" y="2500811"/>
              <a:chExt cx="274320" cy="274320"/>
            </a:xfrm>
          </p:grpSpPr>
          <p:sp>
            <p:nvSpPr>
              <p:cNvPr id="167" name="Oval 166">
                <a:extLst>
                  <a:ext uri="{FF2B5EF4-FFF2-40B4-BE49-F238E27FC236}">
                    <a16:creationId xmlns:a16="http://schemas.microsoft.com/office/drawing/2014/main" id="{C3EF70DD-C701-F740-AC6C-C46B1D95FA45}"/>
                  </a:ext>
                </a:extLst>
              </p:cNvPr>
              <p:cNvSpPr/>
              <p:nvPr/>
            </p:nvSpPr>
            <p:spPr>
              <a:xfrm>
                <a:off x="10397072" y="2500811"/>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68" name="Oval 167">
                <a:extLst>
                  <a:ext uri="{FF2B5EF4-FFF2-40B4-BE49-F238E27FC236}">
                    <a16:creationId xmlns:a16="http://schemas.microsoft.com/office/drawing/2014/main" id="{DE0403AE-5E99-9847-BCF5-CFC5237959D5}"/>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172" name="Group 171">
              <a:extLst>
                <a:ext uri="{FF2B5EF4-FFF2-40B4-BE49-F238E27FC236}">
                  <a16:creationId xmlns:a16="http://schemas.microsoft.com/office/drawing/2014/main" id="{7BD3F01E-D752-E64B-B6CA-221C9E0D204B}"/>
                </a:ext>
              </a:extLst>
            </p:cNvPr>
            <p:cNvGrpSpPr/>
            <p:nvPr/>
          </p:nvGrpSpPr>
          <p:grpSpPr>
            <a:xfrm>
              <a:off x="2192050" y="3051827"/>
              <a:ext cx="270762" cy="268917"/>
              <a:chOff x="10257340" y="1680054"/>
              <a:chExt cx="394878" cy="392187"/>
            </a:xfrm>
          </p:grpSpPr>
          <p:sp>
            <p:nvSpPr>
              <p:cNvPr id="173" name="Rectangle 172">
                <a:extLst>
                  <a:ext uri="{FF2B5EF4-FFF2-40B4-BE49-F238E27FC236}">
                    <a16:creationId xmlns:a16="http://schemas.microsoft.com/office/drawing/2014/main" id="{C9E07F8B-5905-AA42-A4B7-F0897C5F0357}"/>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174" name="Picture 173" descr="Image result for azure functions logo png">
                <a:extLst>
                  <a:ext uri="{FF2B5EF4-FFF2-40B4-BE49-F238E27FC236}">
                    <a16:creationId xmlns:a16="http://schemas.microsoft.com/office/drawing/2014/main" id="{07526275-E8F3-FE4F-A364-CB7C7B9325E4}"/>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5" name="Straight Arrow Connector 174">
              <a:extLst>
                <a:ext uri="{FF2B5EF4-FFF2-40B4-BE49-F238E27FC236}">
                  <a16:creationId xmlns:a16="http://schemas.microsoft.com/office/drawing/2014/main" id="{A1A34AB1-E948-DF4A-9BF6-A1AD865FEB4A}"/>
                </a:ext>
              </a:extLst>
            </p:cNvPr>
            <p:cNvCxnSpPr>
              <a:cxnSpLocks/>
            </p:cNvCxnSpPr>
            <p:nvPr/>
          </p:nvCxnSpPr>
          <p:spPr>
            <a:xfrm>
              <a:off x="1311349" y="3455770"/>
              <a:ext cx="868289" cy="0"/>
            </a:xfrm>
            <a:prstGeom prst="straightConnector1">
              <a:avLst/>
            </a:prstGeom>
            <a:ln w="190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75D599AF-CFE3-8449-AE3B-DFF9A2CE1997}"/>
                </a:ext>
              </a:extLst>
            </p:cNvPr>
            <p:cNvGrpSpPr/>
            <p:nvPr/>
          </p:nvGrpSpPr>
          <p:grpSpPr>
            <a:xfrm>
              <a:off x="6193980" y="3136889"/>
              <a:ext cx="236470" cy="234859"/>
              <a:chOff x="10257340" y="1680054"/>
              <a:chExt cx="394878" cy="392187"/>
            </a:xfrm>
          </p:grpSpPr>
          <p:sp>
            <p:nvSpPr>
              <p:cNvPr id="177" name="Rectangle 176">
                <a:extLst>
                  <a:ext uri="{FF2B5EF4-FFF2-40B4-BE49-F238E27FC236}">
                    <a16:creationId xmlns:a16="http://schemas.microsoft.com/office/drawing/2014/main" id="{AB95627C-5B43-4342-9155-2EEFCD12A741}"/>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178" name="Picture 177" descr="Image result for azure functions logo png">
                <a:extLst>
                  <a:ext uri="{FF2B5EF4-FFF2-40B4-BE49-F238E27FC236}">
                    <a16:creationId xmlns:a16="http://schemas.microsoft.com/office/drawing/2014/main" id="{1645C465-45B3-EB4D-8AE5-963ADB961C61}"/>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9" name="Group 178">
              <a:extLst>
                <a:ext uri="{FF2B5EF4-FFF2-40B4-BE49-F238E27FC236}">
                  <a16:creationId xmlns:a16="http://schemas.microsoft.com/office/drawing/2014/main" id="{8158D712-BAB8-414F-8F31-D47CBB4A2B84}"/>
                </a:ext>
              </a:extLst>
            </p:cNvPr>
            <p:cNvGrpSpPr/>
            <p:nvPr/>
          </p:nvGrpSpPr>
          <p:grpSpPr>
            <a:xfrm>
              <a:off x="8622894" y="3932080"/>
              <a:ext cx="235187" cy="387740"/>
              <a:chOff x="11023961" y="4214250"/>
              <a:chExt cx="534826" cy="881740"/>
            </a:xfrm>
          </p:grpSpPr>
          <p:sp>
            <p:nvSpPr>
              <p:cNvPr id="180" name="Rectangle: Rounded Corners 274">
                <a:extLst>
                  <a:ext uri="{FF2B5EF4-FFF2-40B4-BE49-F238E27FC236}">
                    <a16:creationId xmlns:a16="http://schemas.microsoft.com/office/drawing/2014/main" id="{4765DEE3-3AF7-074B-A464-0CD708CC8B3C}"/>
                  </a:ext>
                </a:extLst>
              </p:cNvPr>
              <p:cNvSpPr/>
              <p:nvPr/>
            </p:nvSpPr>
            <p:spPr>
              <a:xfrm>
                <a:off x="11023961" y="4214250"/>
                <a:ext cx="534826" cy="881740"/>
              </a:xfrm>
              <a:prstGeom prst="roundRect">
                <a:avLst>
                  <a:gd name="adj" fmla="val 9391"/>
                </a:avLst>
              </a:pr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81" name="Oval 180">
                <a:extLst>
                  <a:ext uri="{FF2B5EF4-FFF2-40B4-BE49-F238E27FC236}">
                    <a16:creationId xmlns:a16="http://schemas.microsoft.com/office/drawing/2014/main" id="{0CF178EE-4D64-C443-9BAD-428292318EFC}"/>
                  </a:ext>
                </a:extLst>
              </p:cNvPr>
              <p:cNvSpPr/>
              <p:nvPr/>
            </p:nvSpPr>
            <p:spPr>
              <a:xfrm>
                <a:off x="11246061" y="4917092"/>
                <a:ext cx="94270" cy="94270"/>
              </a:xfrm>
              <a:prstGeom prst="ellipse">
                <a:avLst/>
              </a:pr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182" name="Straight Connector 181">
                <a:extLst>
                  <a:ext uri="{FF2B5EF4-FFF2-40B4-BE49-F238E27FC236}">
                    <a16:creationId xmlns:a16="http://schemas.microsoft.com/office/drawing/2014/main" id="{3249D7E8-6870-4040-8C99-CA34B18375CA}"/>
                  </a:ext>
                </a:extLst>
              </p:cNvPr>
              <p:cNvCxnSpPr/>
              <p:nvPr/>
            </p:nvCxnSpPr>
            <p:spPr>
              <a:xfrm>
                <a:off x="11214638" y="4279319"/>
                <a:ext cx="157117" cy="0"/>
              </a:xfrm>
              <a:prstGeom prst="line">
                <a:avLst/>
              </a:prstGeom>
              <a:ln w="19050">
                <a:solidFill>
                  <a:srgbClr val="A8A9AD"/>
                </a:solidFill>
              </a:ln>
            </p:spPr>
            <p:style>
              <a:lnRef idx="1">
                <a:schemeClr val="accent1"/>
              </a:lnRef>
              <a:fillRef idx="0">
                <a:schemeClr val="accent1"/>
              </a:fillRef>
              <a:effectRef idx="0">
                <a:schemeClr val="accent1"/>
              </a:effectRef>
              <a:fontRef idx="minor">
                <a:schemeClr val="tx1"/>
              </a:fontRef>
            </p:style>
          </p:cxnSp>
          <p:pic>
            <p:nvPicPr>
              <p:cNvPr id="183" name="Graphic 163">
                <a:extLst>
                  <a:ext uri="{FF2B5EF4-FFF2-40B4-BE49-F238E27FC236}">
                    <a16:creationId xmlns:a16="http://schemas.microsoft.com/office/drawing/2014/main" id="{78B54CEB-4ED5-8241-84BD-5CF76632469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61059" y="4483595"/>
                <a:ext cx="261907" cy="261907"/>
              </a:xfrm>
              <a:prstGeom prst="rect">
                <a:avLst/>
              </a:prstGeom>
            </p:spPr>
          </p:pic>
          <p:sp>
            <p:nvSpPr>
              <p:cNvPr id="184" name="Oval 183">
                <a:extLst>
                  <a:ext uri="{FF2B5EF4-FFF2-40B4-BE49-F238E27FC236}">
                    <a16:creationId xmlns:a16="http://schemas.microsoft.com/office/drawing/2014/main" id="{D4281ECF-D6B6-5242-ABC3-5C1DEAC577EF}"/>
                  </a:ext>
                </a:extLst>
              </p:cNvPr>
              <p:cNvSpPr/>
              <p:nvPr/>
            </p:nvSpPr>
            <p:spPr>
              <a:xfrm rot="10800000" flipV="1">
                <a:off x="11116077" y="4651127"/>
                <a:ext cx="90639" cy="9063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185" name="Group 184">
              <a:extLst>
                <a:ext uri="{FF2B5EF4-FFF2-40B4-BE49-F238E27FC236}">
                  <a16:creationId xmlns:a16="http://schemas.microsoft.com/office/drawing/2014/main" id="{4B22C918-E14C-A64F-8565-AE4734F38FA7}"/>
                </a:ext>
              </a:extLst>
            </p:cNvPr>
            <p:cNvGrpSpPr/>
            <p:nvPr/>
          </p:nvGrpSpPr>
          <p:grpSpPr>
            <a:xfrm>
              <a:off x="8622894" y="2457206"/>
              <a:ext cx="235187" cy="387740"/>
              <a:chOff x="11023961" y="4214250"/>
              <a:chExt cx="534826" cy="881740"/>
            </a:xfrm>
          </p:grpSpPr>
          <p:sp>
            <p:nvSpPr>
              <p:cNvPr id="186" name="Rectangle: Rounded Corners 274">
                <a:extLst>
                  <a:ext uri="{FF2B5EF4-FFF2-40B4-BE49-F238E27FC236}">
                    <a16:creationId xmlns:a16="http://schemas.microsoft.com/office/drawing/2014/main" id="{6EBEA727-5F50-FC40-A45E-79795C3F4933}"/>
                  </a:ext>
                </a:extLst>
              </p:cNvPr>
              <p:cNvSpPr/>
              <p:nvPr/>
            </p:nvSpPr>
            <p:spPr>
              <a:xfrm>
                <a:off x="11023961" y="4214250"/>
                <a:ext cx="534826" cy="881740"/>
              </a:xfrm>
              <a:prstGeom prst="roundRect">
                <a:avLst>
                  <a:gd name="adj" fmla="val 9391"/>
                </a:avLst>
              </a:pr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87" name="Oval 186">
                <a:extLst>
                  <a:ext uri="{FF2B5EF4-FFF2-40B4-BE49-F238E27FC236}">
                    <a16:creationId xmlns:a16="http://schemas.microsoft.com/office/drawing/2014/main" id="{501C45B6-1534-A14A-8B8D-7869D8976EF9}"/>
                  </a:ext>
                </a:extLst>
              </p:cNvPr>
              <p:cNvSpPr/>
              <p:nvPr/>
            </p:nvSpPr>
            <p:spPr>
              <a:xfrm>
                <a:off x="11246061" y="4917092"/>
                <a:ext cx="94270" cy="94270"/>
              </a:xfrm>
              <a:prstGeom prst="ellipse">
                <a:avLst/>
              </a:pr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188" name="Straight Connector 187">
                <a:extLst>
                  <a:ext uri="{FF2B5EF4-FFF2-40B4-BE49-F238E27FC236}">
                    <a16:creationId xmlns:a16="http://schemas.microsoft.com/office/drawing/2014/main" id="{315B06FC-4E5E-3249-8954-34BC7209A0CC}"/>
                  </a:ext>
                </a:extLst>
              </p:cNvPr>
              <p:cNvCxnSpPr/>
              <p:nvPr/>
            </p:nvCxnSpPr>
            <p:spPr>
              <a:xfrm>
                <a:off x="11214638" y="4279319"/>
                <a:ext cx="157117" cy="0"/>
              </a:xfrm>
              <a:prstGeom prst="line">
                <a:avLst/>
              </a:prstGeom>
              <a:ln w="19050">
                <a:solidFill>
                  <a:srgbClr val="A8A9AD"/>
                </a:solidFill>
              </a:ln>
            </p:spPr>
            <p:style>
              <a:lnRef idx="1">
                <a:schemeClr val="accent1"/>
              </a:lnRef>
              <a:fillRef idx="0">
                <a:schemeClr val="accent1"/>
              </a:fillRef>
              <a:effectRef idx="0">
                <a:schemeClr val="accent1"/>
              </a:effectRef>
              <a:fontRef idx="minor">
                <a:schemeClr val="tx1"/>
              </a:fontRef>
            </p:style>
          </p:cxnSp>
          <p:pic>
            <p:nvPicPr>
              <p:cNvPr id="189" name="Graphic 163">
                <a:extLst>
                  <a:ext uri="{FF2B5EF4-FFF2-40B4-BE49-F238E27FC236}">
                    <a16:creationId xmlns:a16="http://schemas.microsoft.com/office/drawing/2014/main" id="{3C72C0CF-0E7A-0143-BD18-66648708D40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61059" y="4483595"/>
                <a:ext cx="261907" cy="261907"/>
              </a:xfrm>
              <a:prstGeom prst="rect">
                <a:avLst/>
              </a:prstGeom>
            </p:spPr>
          </p:pic>
          <p:sp>
            <p:nvSpPr>
              <p:cNvPr id="190" name="Oval 189">
                <a:extLst>
                  <a:ext uri="{FF2B5EF4-FFF2-40B4-BE49-F238E27FC236}">
                    <a16:creationId xmlns:a16="http://schemas.microsoft.com/office/drawing/2014/main" id="{334FF574-2657-5147-A779-D43E0BEFCD48}"/>
                  </a:ext>
                </a:extLst>
              </p:cNvPr>
              <p:cNvSpPr/>
              <p:nvPr/>
            </p:nvSpPr>
            <p:spPr>
              <a:xfrm rot="10800000" flipV="1">
                <a:off x="11116077" y="4651127"/>
                <a:ext cx="90639" cy="9063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sp>
          <p:nvSpPr>
            <p:cNvPr id="191" name="TextBox 190">
              <a:extLst>
                <a:ext uri="{FF2B5EF4-FFF2-40B4-BE49-F238E27FC236}">
                  <a16:creationId xmlns:a16="http://schemas.microsoft.com/office/drawing/2014/main" id="{7C0844AA-DBE5-0444-941D-7908865A3AF6}"/>
                </a:ext>
              </a:extLst>
            </p:cNvPr>
            <p:cNvSpPr txBox="1"/>
            <p:nvPr/>
          </p:nvSpPr>
          <p:spPr>
            <a:xfrm>
              <a:off x="346630" y="4529524"/>
              <a:ext cx="1479867"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HTTP API call </a:t>
              </a:r>
              <a:br>
                <a:rPr lang="en-US" sz="1176">
                  <a:solidFill>
                    <a:schemeClr val="tx1"/>
                  </a:solidFill>
                  <a:latin typeface="+mn-lt"/>
                </a:rPr>
              </a:br>
              <a:r>
                <a:rPr lang="en-US" sz="1176">
                  <a:solidFill>
                    <a:schemeClr val="tx1"/>
                  </a:solidFill>
                  <a:latin typeface="+mn-lt"/>
                </a:rPr>
                <a:t>from a mobile app</a:t>
              </a:r>
            </a:p>
          </p:txBody>
        </p:sp>
      </p:grpSp>
      <p:grpSp>
        <p:nvGrpSpPr>
          <p:cNvPr id="83" name="Group 82">
            <a:extLst>
              <a:ext uri="{FF2B5EF4-FFF2-40B4-BE49-F238E27FC236}">
                <a16:creationId xmlns:a16="http://schemas.microsoft.com/office/drawing/2014/main" id="{9533120F-1D9E-384D-B595-28436FDA124C}"/>
              </a:ext>
            </a:extLst>
          </p:cNvPr>
          <p:cNvGrpSpPr/>
          <p:nvPr/>
        </p:nvGrpSpPr>
        <p:grpSpPr>
          <a:xfrm>
            <a:off x="9820626" y="3723072"/>
            <a:ext cx="1813394" cy="570952"/>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algn="ctr" defTabSz="448193">
                <a:defRPr/>
              </a:pPr>
              <a:r>
                <a:rPr lang="en-US" sz="1568">
                  <a:solidFill>
                    <a:prstClr val="white"/>
                  </a:solidFill>
                  <a:latin typeface="Segoe UI Semibold" panose="020B0702040204020203" pitchFamily="34" charset="0"/>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defRPr/>
                </a:pPr>
                <a:r>
                  <a:rPr lang="en-US" sz="1372">
                    <a:solidFill>
                      <a:prstClr val="white"/>
                    </a:solidFill>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751110" y="4374403"/>
            <a:ext cx="1933467" cy="1991393"/>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defTabSz="448193">
              <a:defRPr/>
            </a:pPr>
            <a:r>
              <a:rPr lang="en-US" sz="1372">
                <a:solidFill>
                  <a:prstClr val="white"/>
                </a:solidFill>
              </a:rPr>
              <a:t>Colleagues use mobile banking to reimburse each other for lunch: the person who paid for lunch requests payment through his mobile app, triggering a notification on his colleagues’ phones.</a:t>
            </a:r>
          </a:p>
        </p:txBody>
      </p:sp>
      <p:pic>
        <p:nvPicPr>
          <p:cNvPr id="92" name="Picture 91" descr="A person standing in front of a building&#10;&#10;Description generated with very high confidence">
            <a:extLst>
              <a:ext uri="{FF2B5EF4-FFF2-40B4-BE49-F238E27FC236}">
                <a16:creationId xmlns:a16="http://schemas.microsoft.com/office/drawing/2014/main" id="{B4C1E578-17F6-A64C-8D53-779DE297E740}"/>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9950938" y="487"/>
            <a:ext cx="2241062" cy="6857650"/>
          </a:xfrm>
          <a:prstGeom prst="rect">
            <a:avLst/>
          </a:prstGeom>
        </p:spPr>
      </p:pic>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26425" y="1605604"/>
            <a:ext cx="7490471" cy="1053770"/>
          </a:xfrm>
        </p:spPr>
        <p:txBody>
          <a:bodyPr/>
          <a:lstStyle/>
          <a:p>
            <a:pPr defTabSz="448193">
              <a:lnSpc>
                <a:spcPct val="100000"/>
              </a:lnSpc>
              <a:spcAft>
                <a:spcPts val="0"/>
              </a:spcAft>
              <a:buSzTx/>
              <a:defRPr/>
            </a:pPr>
            <a:r>
              <a:rPr lang="en-US" sz="1765" dirty="0">
                <a:solidFill>
                  <a:schemeClr val="tx1"/>
                </a:solidFill>
                <a:cs typeface="Segoe UI Light" panose="020B0502040204020203" pitchFamily="34" charset="0"/>
              </a:rPr>
              <a:t>Colleagues use mobile banking to reimburse each other for lunch: the person who paid for lunch requests payment through his mobile app, triggering a notification on his colleagues’ phones.</a:t>
            </a:r>
          </a:p>
          <a:p>
            <a:pPr defTabSz="448193">
              <a:lnSpc>
                <a:spcPct val="100000"/>
              </a:lnSpc>
              <a:spcAft>
                <a:spcPts val="0"/>
              </a:spcAft>
              <a:buSzTx/>
              <a:defRPr/>
            </a:pPr>
            <a:endParaRPr lang="en-US" sz="1765" dirty="0">
              <a:solidFill>
                <a:schemeClr val="tx1"/>
              </a:solidFill>
              <a:cs typeface="Segoe UI Light" panose="020B0502040204020203" pitchFamily="34" charset="0"/>
            </a:endParaRPr>
          </a:p>
        </p:txBody>
      </p:sp>
    </p:spTree>
    <p:extLst>
      <p:ext uri="{BB962C8B-B14F-4D97-AF65-F5344CB8AC3E}">
        <p14:creationId xmlns:p14="http://schemas.microsoft.com/office/powerpoint/2010/main" val="3327745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096000" y="2342013"/>
            <a:ext cx="5440580" cy="2148997"/>
            <a:chOff x="8990254" y="1897884"/>
            <a:chExt cx="5440580" cy="2148997"/>
          </a:xfrm>
        </p:grpSpPr>
        <p:sp>
          <p:nvSpPr>
            <p:cNvPr id="121" name="Rectangle 120"/>
            <p:cNvSpPr/>
            <p:nvPr/>
          </p:nvSpPr>
          <p:spPr>
            <a:xfrm>
              <a:off x="8990254" y="3249963"/>
              <a:ext cx="3181511" cy="769441"/>
            </a:xfrm>
            <a:prstGeom prst="rect">
              <a:avLst/>
            </a:prstGeom>
          </p:spPr>
          <p:txBody>
            <a:bodyPr wrap="square">
              <a:spAutoFit/>
            </a:bodyPr>
            <a:lstStyle/>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gradFill>
                    <a:gsLst>
                      <a:gs pos="0">
                        <a:srgbClr val="000000"/>
                      </a:gs>
                      <a:gs pos="100000">
                        <a:srgbClr val="000000"/>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Azure </a:t>
              </a:r>
            </a:p>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gradFill>
                    <a:gsLst>
                      <a:gs pos="0">
                        <a:srgbClr val="000000"/>
                      </a:gs>
                      <a:gs pos="100000">
                        <a:srgbClr val="000000"/>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Functions</a:t>
              </a:r>
              <a:endParaRPr kumimoji="0" lang="en-US" sz="2200" b="0" i="0" u="none" strike="noStrike" kern="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1443" y="1897884"/>
              <a:ext cx="1519135" cy="1401232"/>
            </a:xfrm>
            <a:prstGeom prst="rect">
              <a:avLst/>
            </a:prstGeom>
          </p:spPr>
        </p:pic>
        <p:sp>
          <p:nvSpPr>
            <p:cNvPr id="19" name="Rectangle 18">
              <a:extLst>
                <a:ext uri="{FF2B5EF4-FFF2-40B4-BE49-F238E27FC236}">
                  <a16:creationId xmlns:a16="http://schemas.microsoft.com/office/drawing/2014/main" id="{F90E3E5A-F13D-1148-9152-4AA60F8DC1BF}"/>
                </a:ext>
              </a:extLst>
            </p:cNvPr>
            <p:cNvSpPr/>
            <p:nvPr/>
          </p:nvSpPr>
          <p:spPr>
            <a:xfrm>
              <a:off x="11249323" y="3277440"/>
              <a:ext cx="3181511" cy="769441"/>
            </a:xfrm>
            <a:prstGeom prst="rect">
              <a:avLst/>
            </a:prstGeom>
          </p:spPr>
          <p:txBody>
            <a:bodyPr wrap="square">
              <a:spAutoFit/>
            </a:bodyPr>
            <a:lstStyle/>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gradFill>
                    <a:gsLst>
                      <a:gs pos="0">
                        <a:srgbClr val="000000"/>
                      </a:gs>
                      <a:gs pos="100000">
                        <a:srgbClr val="000000"/>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Azure </a:t>
              </a:r>
            </a:p>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gradFill>
                    <a:gsLst>
                      <a:gs pos="0">
                        <a:srgbClr val="000000"/>
                      </a:gs>
                      <a:gs pos="100000">
                        <a:srgbClr val="000000"/>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Logic Apps</a:t>
              </a:r>
              <a:endParaRPr kumimoji="0" lang="en-US" sz="2200" b="0" i="0" u="none" strike="noStrike" kern="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grpSp>
        <p:nvGrpSpPr>
          <p:cNvPr id="6" name="Group 5"/>
          <p:cNvGrpSpPr/>
          <p:nvPr/>
        </p:nvGrpSpPr>
        <p:grpSpPr>
          <a:xfrm>
            <a:off x="4834367" y="2342013"/>
            <a:ext cx="1677227" cy="2088020"/>
            <a:chOff x="16164" y="518846"/>
            <a:chExt cx="3995864" cy="5428807"/>
          </a:xfrm>
        </p:grpSpPr>
        <p:grpSp>
          <p:nvGrpSpPr>
            <p:cNvPr id="112" name="Group 111"/>
            <p:cNvGrpSpPr/>
            <p:nvPr/>
          </p:nvGrpSpPr>
          <p:grpSpPr>
            <a:xfrm>
              <a:off x="308151" y="518846"/>
              <a:ext cx="3211113" cy="3196481"/>
              <a:chOff x="827088" y="-3463925"/>
              <a:chExt cx="3833812" cy="3816350"/>
            </a:xfrm>
          </p:grpSpPr>
          <p:sp>
            <p:nvSpPr>
              <p:cNvPr id="11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3" rIns="89604" bIns="44803"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11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3" rIns="89604" bIns="44803"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11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3" rIns="89604" bIns="44803"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11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3" rIns="89604" bIns="44803"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11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3" rIns="89604" bIns="44803"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11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3" rIns="89604" bIns="44803"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11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3" rIns="89604" bIns="44803"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sp>
            <p:nvSpPr>
              <p:cNvPr id="12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3" rIns="89604" bIns="44803"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Light" charset="0"/>
                  <a:ea typeface="+mn-ea"/>
                  <a:cs typeface="+mn-cs"/>
                </a:endParaRPr>
              </a:p>
            </p:txBody>
          </p:sp>
        </p:grpSp>
        <p:sp>
          <p:nvSpPr>
            <p:cNvPr id="18" name="Rectangle 17"/>
            <p:cNvSpPr/>
            <p:nvPr/>
          </p:nvSpPr>
          <p:spPr>
            <a:xfrm>
              <a:off x="16164" y="3947123"/>
              <a:ext cx="3995864" cy="2000530"/>
            </a:xfrm>
            <a:prstGeom prst="rect">
              <a:avLst/>
            </a:prstGeom>
          </p:spPr>
          <p:txBody>
            <a:bodyPr wrap="square">
              <a:spAutoFit/>
            </a:bodyPr>
            <a:lstStyle/>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gradFill>
                    <a:gsLst>
                      <a:gs pos="0">
                        <a:srgbClr val="000000"/>
                      </a:gs>
                      <a:gs pos="100000">
                        <a:srgbClr val="000000"/>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Azure </a:t>
              </a:r>
            </a:p>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gradFill>
                    <a:gsLst>
                      <a:gs pos="0">
                        <a:srgbClr val="000000"/>
                      </a:gs>
                      <a:gs pos="100000">
                        <a:srgbClr val="000000"/>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App Service</a:t>
              </a:r>
              <a:endParaRPr kumimoji="0" lang="en-US" sz="2200" b="0" i="0" u="none" strike="noStrike" kern="0" cap="none" spc="0" normalizeH="0" baseline="0" noProof="0" dirty="0">
                <a:ln>
                  <a:noFill/>
                </a:ln>
                <a:gradFill>
                  <a:gsLst>
                    <a:gs pos="0">
                      <a:srgbClr val="000000"/>
                    </a:gs>
                    <a:gs pos="100000">
                      <a:srgbClr val="000000"/>
                    </a:gs>
                  </a:gsLst>
                  <a:lin ang="5400000" scaled="1"/>
                </a:gradFill>
                <a:effectLst/>
                <a:uLnTx/>
                <a:uFillTx/>
                <a:latin typeface="Segoe UI Light" panose="020B0502040204020203" pitchFamily="34" charset="0"/>
                <a:ea typeface="+mn-ea"/>
                <a:cs typeface="Segoe UI Light" panose="020B0502040204020203" pitchFamily="34" charset="0"/>
              </a:endParaRPr>
            </a:p>
          </p:txBody>
        </p:sp>
      </p:grpSp>
      <p:sp>
        <p:nvSpPr>
          <p:cNvPr id="21" name="TextBox 20"/>
          <p:cNvSpPr txBox="1"/>
          <p:nvPr/>
        </p:nvSpPr>
        <p:spPr>
          <a:xfrm>
            <a:off x="446505" y="5003148"/>
            <a:ext cx="11544160" cy="1280761"/>
          </a:xfrm>
          <a:prstGeom prst="rect">
            <a:avLst/>
          </a:prstGeom>
        </p:spPr>
        <p:txBody>
          <a:bodyPr vert="horz" wrap="none" lIns="91440" tIns="91440" rIns="91440" bIns="91440" rtlCol="0" anchor="t">
            <a:no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chemeClr val="accent1"/>
                </a:solidFill>
                <a:effectLst/>
                <a:uLnTx/>
                <a:uFillTx/>
                <a:latin typeface="Segoe UI" pitchFamily="34" charset="0"/>
                <a:ea typeface="Segoe UI" pitchFamily="34" charset="0"/>
                <a:cs typeface="Segoe UI" pitchFamily="34" charset="0"/>
              </a:rPr>
              <a:t>Control </a:t>
            </a:r>
            <a:r>
              <a:rPr lang="en-US" sz="4000" kern="0" dirty="0">
                <a:solidFill>
                  <a:schemeClr val="accent1"/>
                </a:solidFill>
                <a:latin typeface="Segoe UI" pitchFamily="34" charset="0"/>
                <a:ea typeface="Segoe UI" pitchFamily="34" charset="0"/>
                <a:cs typeface="Segoe UI" pitchFamily="34" charset="0"/>
              </a:rPr>
              <a:t>                                   </a:t>
            </a:r>
            <a:r>
              <a:rPr kumimoji="0" lang="en-US" sz="4000" b="0" i="0" u="none" strike="noStrike" kern="0" cap="none" spc="0" normalizeH="0" baseline="0" noProof="0" dirty="0">
                <a:ln>
                  <a:noFill/>
                </a:ln>
                <a:solidFill>
                  <a:schemeClr val="accent1"/>
                </a:solidFill>
                <a:effectLst/>
                <a:uLnTx/>
                <a:uFillTx/>
                <a:latin typeface="Segoe UI" pitchFamily="34" charset="0"/>
                <a:ea typeface="Segoe UI" pitchFamily="34" charset="0"/>
                <a:cs typeface="Segoe UI" pitchFamily="34" charset="0"/>
              </a:rPr>
              <a:t>            Productivity</a:t>
            </a:r>
          </a:p>
        </p:txBody>
      </p:sp>
      <p:pic>
        <p:nvPicPr>
          <p:cNvPr id="17" name="Picture 16">
            <a:extLst>
              <a:ext uri="{FF2B5EF4-FFF2-40B4-BE49-F238E27FC236}">
                <a16:creationId xmlns:a16="http://schemas.microsoft.com/office/drawing/2014/main" id="{064DCD44-023B-1246-B93C-C697DAEA437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61" b="89844" l="1172" r="95313">
                        <a14:foregroundMark x1="11328" y1="13086" x2="6250" y2="67188"/>
                        <a14:foregroundMark x1="6250" y1="67188" x2="13867" y2="88477"/>
                        <a14:foregroundMark x1="1367" y1="50586" x2="1367" y2="50586"/>
                        <a14:foregroundMark x1="32031" y1="64648" x2="50000" y2="44727"/>
                        <a14:foregroundMark x1="50000" y1="44727" x2="47266" y2="33789"/>
                        <a14:foregroundMark x1="53516" y1="35938" x2="51367" y2="32813"/>
                        <a14:foregroundMark x1="37891" y1="49023" x2="37891" y2="49023"/>
                        <a14:foregroundMark x1="89844" y1="16602" x2="95313" y2="42578"/>
                        <a14:foregroundMark x1="95313" y1="42578" x2="91406" y2="83789"/>
                        <a14:foregroundMark x1="53516" y1="33398" x2="53516" y2="33398"/>
                        <a14:foregroundMark x1="52930" y1="35352" x2="56055" y2="32813"/>
                        <a14:foregroundMark x1="45703" y1="32227" x2="52930" y2="34375"/>
                        <a14:foregroundMark x1="55469" y1="32227" x2="46680" y2="35352"/>
                        <a14:foregroundMark x1="54492" y1="29688" x2="54492" y2="29688"/>
                        <a14:foregroundMark x1="53516" y1="22461" x2="53516" y2="22461"/>
                        <a14:foregroundMark x1="53516" y1="22461" x2="53516" y2="22461"/>
                        <a14:foregroundMark x1="55078" y1="24023" x2="55078" y2="24023"/>
                        <a14:foregroundMark x1="56055" y1="25586" x2="56641" y2="28711"/>
                        <a14:foregroundMark x1="54492" y1="20313" x2="54492" y2="20313"/>
                        <a14:foregroundMark x1="54492" y1="20313" x2="54492" y2="20313"/>
                        <a14:foregroundMark x1="45703" y1="22461" x2="45703" y2="22461"/>
                        <a14:foregroundMark x1="45703" y1="22852" x2="45703" y2="22852"/>
                      </a14:backgroundRemoval>
                    </a14:imgEffect>
                  </a14:imgLayer>
                </a14:imgProps>
              </a:ext>
            </a:extLst>
          </a:blip>
          <a:stretch>
            <a:fillRect/>
          </a:stretch>
        </p:blipFill>
        <p:spPr>
          <a:xfrm>
            <a:off x="9245209" y="2261658"/>
            <a:ext cx="1401232" cy="1401232"/>
          </a:xfrm>
          <a:prstGeom prst="rect">
            <a:avLst/>
          </a:prstGeom>
        </p:spPr>
      </p:pic>
      <p:grpSp>
        <p:nvGrpSpPr>
          <p:cNvPr id="23" name="Graphic 19">
            <a:extLst>
              <a:ext uri="{FF2B5EF4-FFF2-40B4-BE49-F238E27FC236}">
                <a16:creationId xmlns:a16="http://schemas.microsoft.com/office/drawing/2014/main" id="{8B467521-F877-234F-85F5-92E2547BF38E}"/>
              </a:ext>
            </a:extLst>
          </p:cNvPr>
          <p:cNvGrpSpPr/>
          <p:nvPr/>
        </p:nvGrpSpPr>
        <p:grpSpPr>
          <a:xfrm>
            <a:off x="2720735" y="2386756"/>
            <a:ext cx="1448979" cy="1067669"/>
            <a:chOff x="3657413" y="300004"/>
            <a:chExt cx="2764677" cy="2037131"/>
          </a:xfrm>
        </p:grpSpPr>
        <p:sp>
          <p:nvSpPr>
            <p:cNvPr id="24" name="Freeform: Shape 4">
              <a:extLst>
                <a:ext uri="{FF2B5EF4-FFF2-40B4-BE49-F238E27FC236}">
                  <a16:creationId xmlns:a16="http://schemas.microsoft.com/office/drawing/2014/main" id="{6BA946DB-8635-EA49-B194-5D43C3A96521}"/>
                </a:ext>
              </a:extLst>
            </p:cNvPr>
            <p:cNvSpPr/>
            <p:nvPr/>
          </p:nvSpPr>
          <p:spPr>
            <a:xfrm>
              <a:off x="4455289" y="263627"/>
              <a:ext cx="485031" cy="727547"/>
            </a:xfrm>
            <a:custGeom>
              <a:avLst/>
              <a:gdLst>
                <a:gd name="connsiteX0" fmla="*/ 463205 w 485031"/>
                <a:gd name="connsiteY0" fmla="*/ 555361 h 727546"/>
                <a:gd name="connsiteX1" fmla="*/ 36377 w 485031"/>
                <a:gd name="connsiteY1" fmla="*/ 720271 h 727546"/>
                <a:gd name="connsiteX2" fmla="*/ 36377 w 485031"/>
                <a:gd name="connsiteY2" fmla="*/ 36377 h 727546"/>
                <a:gd name="connsiteX3" fmla="*/ 463205 w 485031"/>
                <a:gd name="connsiteY3" fmla="*/ 18673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63205" y="555361"/>
                  </a:moveTo>
                  <a:lnTo>
                    <a:pt x="36377" y="720271"/>
                  </a:lnTo>
                  <a:lnTo>
                    <a:pt x="36377" y="36377"/>
                  </a:lnTo>
                  <a:lnTo>
                    <a:pt x="463205" y="186737"/>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 name="Freeform: Shape 6">
              <a:extLst>
                <a:ext uri="{FF2B5EF4-FFF2-40B4-BE49-F238E27FC236}">
                  <a16:creationId xmlns:a16="http://schemas.microsoft.com/office/drawing/2014/main" id="{DFD6BDFB-1FAC-F642-B9BF-1F76FB78F675}"/>
                </a:ext>
              </a:extLst>
            </p:cNvPr>
            <p:cNvSpPr/>
            <p:nvPr/>
          </p:nvSpPr>
          <p:spPr>
            <a:xfrm>
              <a:off x="4076965" y="268477"/>
              <a:ext cx="388025" cy="727547"/>
            </a:xfrm>
            <a:custGeom>
              <a:avLst/>
              <a:gdLst>
                <a:gd name="connsiteX0" fmla="*/ 36377 w 388024"/>
                <a:gd name="connsiteY0" fmla="*/ 147935 h 727546"/>
                <a:gd name="connsiteX1" fmla="*/ 36377 w 388024"/>
                <a:gd name="connsiteY1" fmla="*/ 594163 h 727546"/>
                <a:gd name="connsiteX2" fmla="*/ 351648 w 388024"/>
                <a:gd name="connsiteY2" fmla="*/ 715421 h 727546"/>
                <a:gd name="connsiteX3" fmla="*/ 351648 w 388024"/>
                <a:gd name="connsiteY3" fmla="*/ 36377 h 727546"/>
                <a:gd name="connsiteX4" fmla="*/ 36377 w 388024"/>
                <a:gd name="connsiteY4" fmla="*/ 147935 h 727546"/>
                <a:gd name="connsiteX5" fmla="*/ 70330 w 388024"/>
                <a:gd name="connsiteY5" fmla="*/ 560211 h 727546"/>
                <a:gd name="connsiteX6" fmla="*/ 55779 w 388024"/>
                <a:gd name="connsiteY6" fmla="*/ 555361 h 727546"/>
                <a:gd name="connsiteX7" fmla="*/ 55779 w 388024"/>
                <a:gd name="connsiteY7" fmla="*/ 186737 h 727546"/>
                <a:gd name="connsiteX8" fmla="*/ 70330 w 388024"/>
                <a:gd name="connsiteY8" fmla="*/ 181887 h 727546"/>
                <a:gd name="connsiteX9" fmla="*/ 84880 w 388024"/>
                <a:gd name="connsiteY9" fmla="*/ 177036 h 727546"/>
                <a:gd name="connsiteX10" fmla="*/ 99431 w 388024"/>
                <a:gd name="connsiteY10" fmla="*/ 172186 h 727546"/>
                <a:gd name="connsiteX11" fmla="*/ 99431 w 388024"/>
                <a:gd name="connsiteY11" fmla="*/ 574762 h 727546"/>
                <a:gd name="connsiteX12" fmla="*/ 84880 w 388024"/>
                <a:gd name="connsiteY12" fmla="*/ 565061 h 727546"/>
                <a:gd name="connsiteX13" fmla="*/ 70330 w 388024"/>
                <a:gd name="connsiteY13" fmla="*/ 560211 h 727546"/>
                <a:gd name="connsiteX14" fmla="*/ 152785 w 388024"/>
                <a:gd name="connsiteY14" fmla="*/ 579612 h 727546"/>
                <a:gd name="connsiteX15" fmla="*/ 128533 w 388024"/>
                <a:gd name="connsiteY15" fmla="*/ 574762 h 727546"/>
                <a:gd name="connsiteX16" fmla="*/ 128533 w 388024"/>
                <a:gd name="connsiteY16" fmla="*/ 162485 h 727546"/>
                <a:gd name="connsiteX17" fmla="*/ 152785 w 388024"/>
                <a:gd name="connsiteY17" fmla="*/ 157635 h 727546"/>
                <a:gd name="connsiteX18" fmla="*/ 177036 w 388024"/>
                <a:gd name="connsiteY18" fmla="*/ 152785 h 727546"/>
                <a:gd name="connsiteX19" fmla="*/ 201288 w 388024"/>
                <a:gd name="connsiteY19" fmla="*/ 147935 h 727546"/>
                <a:gd name="connsiteX20" fmla="*/ 201288 w 388024"/>
                <a:gd name="connsiteY20" fmla="*/ 599014 h 727546"/>
                <a:gd name="connsiteX21" fmla="*/ 177036 w 388024"/>
                <a:gd name="connsiteY21" fmla="*/ 594163 h 727546"/>
                <a:gd name="connsiteX22" fmla="*/ 152785 w 388024"/>
                <a:gd name="connsiteY22" fmla="*/ 579612 h 727546"/>
                <a:gd name="connsiteX23" fmla="*/ 249791 w 388024"/>
                <a:gd name="connsiteY23" fmla="*/ 613564 h 727546"/>
                <a:gd name="connsiteX24" fmla="*/ 220689 w 388024"/>
                <a:gd name="connsiteY24" fmla="*/ 603864 h 727546"/>
                <a:gd name="connsiteX25" fmla="*/ 220689 w 388024"/>
                <a:gd name="connsiteY25" fmla="*/ 138234 h 727546"/>
                <a:gd name="connsiteX26" fmla="*/ 249791 w 388024"/>
                <a:gd name="connsiteY26" fmla="*/ 128533 h 727546"/>
                <a:gd name="connsiteX27" fmla="*/ 278893 w 388024"/>
                <a:gd name="connsiteY27" fmla="*/ 118833 h 727546"/>
                <a:gd name="connsiteX28" fmla="*/ 312845 w 388024"/>
                <a:gd name="connsiteY28" fmla="*/ 109132 h 727546"/>
                <a:gd name="connsiteX29" fmla="*/ 312845 w 388024"/>
                <a:gd name="connsiteY29" fmla="*/ 632966 h 727546"/>
                <a:gd name="connsiteX30" fmla="*/ 278893 w 388024"/>
                <a:gd name="connsiteY30" fmla="*/ 623265 h 727546"/>
                <a:gd name="connsiteX31" fmla="*/ 249791 w 388024"/>
                <a:gd name="connsiteY31" fmla="*/ 613564 h 72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8024" h="727546">
                  <a:moveTo>
                    <a:pt x="36377" y="147935"/>
                  </a:moveTo>
                  <a:lnTo>
                    <a:pt x="36377" y="594163"/>
                  </a:lnTo>
                  <a:lnTo>
                    <a:pt x="351648" y="715421"/>
                  </a:lnTo>
                  <a:lnTo>
                    <a:pt x="351648" y="36377"/>
                  </a:lnTo>
                  <a:lnTo>
                    <a:pt x="36377" y="147935"/>
                  </a:lnTo>
                  <a:close/>
                  <a:moveTo>
                    <a:pt x="70330" y="560211"/>
                  </a:moveTo>
                  <a:lnTo>
                    <a:pt x="55779" y="555361"/>
                  </a:lnTo>
                  <a:lnTo>
                    <a:pt x="55779" y="186737"/>
                  </a:lnTo>
                  <a:lnTo>
                    <a:pt x="70330" y="181887"/>
                  </a:lnTo>
                  <a:lnTo>
                    <a:pt x="84880" y="177036"/>
                  </a:lnTo>
                  <a:lnTo>
                    <a:pt x="99431" y="172186"/>
                  </a:lnTo>
                  <a:lnTo>
                    <a:pt x="99431" y="574762"/>
                  </a:lnTo>
                  <a:lnTo>
                    <a:pt x="84880" y="565061"/>
                  </a:lnTo>
                  <a:lnTo>
                    <a:pt x="70330" y="560211"/>
                  </a:lnTo>
                  <a:close/>
                  <a:moveTo>
                    <a:pt x="152785" y="579612"/>
                  </a:moveTo>
                  <a:lnTo>
                    <a:pt x="128533" y="574762"/>
                  </a:lnTo>
                  <a:lnTo>
                    <a:pt x="128533" y="162485"/>
                  </a:lnTo>
                  <a:lnTo>
                    <a:pt x="152785" y="157635"/>
                  </a:lnTo>
                  <a:lnTo>
                    <a:pt x="177036" y="152785"/>
                  </a:lnTo>
                  <a:lnTo>
                    <a:pt x="201288" y="147935"/>
                  </a:lnTo>
                  <a:lnTo>
                    <a:pt x="201288" y="599014"/>
                  </a:lnTo>
                  <a:lnTo>
                    <a:pt x="177036" y="594163"/>
                  </a:lnTo>
                  <a:lnTo>
                    <a:pt x="152785" y="579612"/>
                  </a:lnTo>
                  <a:close/>
                  <a:moveTo>
                    <a:pt x="249791" y="613564"/>
                  </a:moveTo>
                  <a:lnTo>
                    <a:pt x="220689" y="603864"/>
                  </a:lnTo>
                  <a:lnTo>
                    <a:pt x="220689" y="138234"/>
                  </a:lnTo>
                  <a:lnTo>
                    <a:pt x="249791" y="128533"/>
                  </a:lnTo>
                  <a:lnTo>
                    <a:pt x="278893" y="118833"/>
                  </a:lnTo>
                  <a:lnTo>
                    <a:pt x="312845" y="109132"/>
                  </a:lnTo>
                  <a:lnTo>
                    <a:pt x="312845" y="632966"/>
                  </a:lnTo>
                  <a:lnTo>
                    <a:pt x="278893" y="623265"/>
                  </a:lnTo>
                  <a:lnTo>
                    <a:pt x="249791" y="613564"/>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Freeform: Shape 8">
              <a:extLst>
                <a:ext uri="{FF2B5EF4-FFF2-40B4-BE49-F238E27FC236}">
                  <a16:creationId xmlns:a16="http://schemas.microsoft.com/office/drawing/2014/main" id="{6E7FCBA5-EFEC-4D4C-9709-7700ED34BF89}"/>
                </a:ext>
              </a:extLst>
            </p:cNvPr>
            <p:cNvSpPr/>
            <p:nvPr/>
          </p:nvSpPr>
          <p:spPr>
            <a:xfrm>
              <a:off x="5439902" y="263627"/>
              <a:ext cx="485031" cy="727547"/>
            </a:xfrm>
            <a:custGeom>
              <a:avLst/>
              <a:gdLst>
                <a:gd name="connsiteX0" fmla="*/ 458354 w 485031"/>
                <a:gd name="connsiteY0" fmla="*/ 555361 h 727546"/>
                <a:gd name="connsiteX1" fmla="*/ 36377 w 485031"/>
                <a:gd name="connsiteY1" fmla="*/ 720271 h 727546"/>
                <a:gd name="connsiteX2" fmla="*/ 36377 w 485031"/>
                <a:gd name="connsiteY2" fmla="*/ 36377 h 727546"/>
                <a:gd name="connsiteX3" fmla="*/ 458354 w 485031"/>
                <a:gd name="connsiteY3" fmla="*/ 18673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5361"/>
                  </a:moveTo>
                  <a:lnTo>
                    <a:pt x="36377" y="720271"/>
                  </a:lnTo>
                  <a:lnTo>
                    <a:pt x="36377" y="36377"/>
                  </a:lnTo>
                  <a:lnTo>
                    <a:pt x="458354" y="186737"/>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 name="Freeform: Shape 9">
              <a:extLst>
                <a:ext uri="{FF2B5EF4-FFF2-40B4-BE49-F238E27FC236}">
                  <a16:creationId xmlns:a16="http://schemas.microsoft.com/office/drawing/2014/main" id="{301E6181-5EAD-B442-B6EF-175F3B0D1AB5}"/>
                </a:ext>
              </a:extLst>
            </p:cNvPr>
            <p:cNvSpPr/>
            <p:nvPr/>
          </p:nvSpPr>
          <p:spPr>
            <a:xfrm>
              <a:off x="5061578" y="268477"/>
              <a:ext cx="388025" cy="727547"/>
            </a:xfrm>
            <a:custGeom>
              <a:avLst/>
              <a:gdLst>
                <a:gd name="connsiteX0" fmla="*/ 36377 w 388024"/>
                <a:gd name="connsiteY0" fmla="*/ 147935 h 727546"/>
                <a:gd name="connsiteX1" fmla="*/ 36377 w 388024"/>
                <a:gd name="connsiteY1" fmla="*/ 594163 h 727546"/>
                <a:gd name="connsiteX2" fmla="*/ 351648 w 388024"/>
                <a:gd name="connsiteY2" fmla="*/ 715421 h 727546"/>
                <a:gd name="connsiteX3" fmla="*/ 351648 w 388024"/>
                <a:gd name="connsiteY3" fmla="*/ 36377 h 727546"/>
                <a:gd name="connsiteX4" fmla="*/ 36377 w 388024"/>
                <a:gd name="connsiteY4" fmla="*/ 147935 h 727546"/>
                <a:gd name="connsiteX5" fmla="*/ 70329 w 388024"/>
                <a:gd name="connsiteY5" fmla="*/ 560211 h 727546"/>
                <a:gd name="connsiteX6" fmla="*/ 50928 w 388024"/>
                <a:gd name="connsiteY6" fmla="*/ 555361 h 727546"/>
                <a:gd name="connsiteX7" fmla="*/ 50928 w 388024"/>
                <a:gd name="connsiteY7" fmla="*/ 186737 h 727546"/>
                <a:gd name="connsiteX8" fmla="*/ 65479 w 388024"/>
                <a:gd name="connsiteY8" fmla="*/ 181887 h 727546"/>
                <a:gd name="connsiteX9" fmla="*/ 80030 w 388024"/>
                <a:gd name="connsiteY9" fmla="*/ 177036 h 727546"/>
                <a:gd name="connsiteX10" fmla="*/ 94581 w 388024"/>
                <a:gd name="connsiteY10" fmla="*/ 172186 h 727546"/>
                <a:gd name="connsiteX11" fmla="*/ 94581 w 388024"/>
                <a:gd name="connsiteY11" fmla="*/ 574762 h 727546"/>
                <a:gd name="connsiteX12" fmla="*/ 84880 w 388024"/>
                <a:gd name="connsiteY12" fmla="*/ 565061 h 727546"/>
                <a:gd name="connsiteX13" fmla="*/ 70329 w 388024"/>
                <a:gd name="connsiteY13" fmla="*/ 560211 h 727546"/>
                <a:gd name="connsiteX14" fmla="*/ 152785 w 388024"/>
                <a:gd name="connsiteY14" fmla="*/ 579612 h 727546"/>
                <a:gd name="connsiteX15" fmla="*/ 128533 w 388024"/>
                <a:gd name="connsiteY15" fmla="*/ 574762 h 727546"/>
                <a:gd name="connsiteX16" fmla="*/ 128533 w 388024"/>
                <a:gd name="connsiteY16" fmla="*/ 162485 h 727546"/>
                <a:gd name="connsiteX17" fmla="*/ 152785 w 388024"/>
                <a:gd name="connsiteY17" fmla="*/ 157635 h 727546"/>
                <a:gd name="connsiteX18" fmla="*/ 177036 w 388024"/>
                <a:gd name="connsiteY18" fmla="*/ 152785 h 727546"/>
                <a:gd name="connsiteX19" fmla="*/ 196438 w 388024"/>
                <a:gd name="connsiteY19" fmla="*/ 147935 h 727546"/>
                <a:gd name="connsiteX20" fmla="*/ 196438 w 388024"/>
                <a:gd name="connsiteY20" fmla="*/ 599014 h 727546"/>
                <a:gd name="connsiteX21" fmla="*/ 172186 w 388024"/>
                <a:gd name="connsiteY21" fmla="*/ 594163 h 727546"/>
                <a:gd name="connsiteX22" fmla="*/ 152785 w 388024"/>
                <a:gd name="connsiteY22" fmla="*/ 579612 h 727546"/>
                <a:gd name="connsiteX23" fmla="*/ 249791 w 388024"/>
                <a:gd name="connsiteY23" fmla="*/ 613564 h 727546"/>
                <a:gd name="connsiteX24" fmla="*/ 220689 w 388024"/>
                <a:gd name="connsiteY24" fmla="*/ 603864 h 727546"/>
                <a:gd name="connsiteX25" fmla="*/ 220689 w 388024"/>
                <a:gd name="connsiteY25" fmla="*/ 138234 h 727546"/>
                <a:gd name="connsiteX26" fmla="*/ 249791 w 388024"/>
                <a:gd name="connsiteY26" fmla="*/ 128533 h 727546"/>
                <a:gd name="connsiteX27" fmla="*/ 278893 w 388024"/>
                <a:gd name="connsiteY27" fmla="*/ 118833 h 727546"/>
                <a:gd name="connsiteX28" fmla="*/ 312845 w 388024"/>
                <a:gd name="connsiteY28" fmla="*/ 109132 h 727546"/>
                <a:gd name="connsiteX29" fmla="*/ 312845 w 388024"/>
                <a:gd name="connsiteY29" fmla="*/ 632966 h 727546"/>
                <a:gd name="connsiteX30" fmla="*/ 278893 w 388024"/>
                <a:gd name="connsiteY30" fmla="*/ 623265 h 727546"/>
                <a:gd name="connsiteX31" fmla="*/ 249791 w 388024"/>
                <a:gd name="connsiteY31" fmla="*/ 613564 h 72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8024" h="727546">
                  <a:moveTo>
                    <a:pt x="36377" y="147935"/>
                  </a:moveTo>
                  <a:lnTo>
                    <a:pt x="36377" y="594163"/>
                  </a:lnTo>
                  <a:lnTo>
                    <a:pt x="351648" y="715421"/>
                  </a:lnTo>
                  <a:lnTo>
                    <a:pt x="351648" y="36377"/>
                  </a:lnTo>
                  <a:lnTo>
                    <a:pt x="36377" y="147935"/>
                  </a:lnTo>
                  <a:close/>
                  <a:moveTo>
                    <a:pt x="70329" y="560211"/>
                  </a:moveTo>
                  <a:lnTo>
                    <a:pt x="50928" y="555361"/>
                  </a:lnTo>
                  <a:lnTo>
                    <a:pt x="50928" y="186737"/>
                  </a:lnTo>
                  <a:lnTo>
                    <a:pt x="65479" y="181887"/>
                  </a:lnTo>
                  <a:lnTo>
                    <a:pt x="80030" y="177036"/>
                  </a:lnTo>
                  <a:lnTo>
                    <a:pt x="94581" y="172186"/>
                  </a:lnTo>
                  <a:lnTo>
                    <a:pt x="94581" y="574762"/>
                  </a:lnTo>
                  <a:lnTo>
                    <a:pt x="84880" y="565061"/>
                  </a:lnTo>
                  <a:lnTo>
                    <a:pt x="70329" y="560211"/>
                  </a:lnTo>
                  <a:close/>
                  <a:moveTo>
                    <a:pt x="152785" y="579612"/>
                  </a:moveTo>
                  <a:lnTo>
                    <a:pt x="128533" y="574762"/>
                  </a:lnTo>
                  <a:lnTo>
                    <a:pt x="128533" y="162485"/>
                  </a:lnTo>
                  <a:lnTo>
                    <a:pt x="152785" y="157635"/>
                  </a:lnTo>
                  <a:lnTo>
                    <a:pt x="177036" y="152785"/>
                  </a:lnTo>
                  <a:lnTo>
                    <a:pt x="196438" y="147935"/>
                  </a:lnTo>
                  <a:lnTo>
                    <a:pt x="196438" y="599014"/>
                  </a:lnTo>
                  <a:lnTo>
                    <a:pt x="172186" y="594163"/>
                  </a:lnTo>
                  <a:lnTo>
                    <a:pt x="152785" y="579612"/>
                  </a:lnTo>
                  <a:close/>
                  <a:moveTo>
                    <a:pt x="249791" y="613564"/>
                  </a:moveTo>
                  <a:lnTo>
                    <a:pt x="220689" y="603864"/>
                  </a:lnTo>
                  <a:lnTo>
                    <a:pt x="220689" y="138234"/>
                  </a:lnTo>
                  <a:lnTo>
                    <a:pt x="249791" y="128533"/>
                  </a:lnTo>
                  <a:lnTo>
                    <a:pt x="278893" y="118833"/>
                  </a:lnTo>
                  <a:lnTo>
                    <a:pt x="312845" y="109132"/>
                  </a:lnTo>
                  <a:lnTo>
                    <a:pt x="312845" y="632966"/>
                  </a:lnTo>
                  <a:lnTo>
                    <a:pt x="278893" y="623265"/>
                  </a:lnTo>
                  <a:lnTo>
                    <a:pt x="249791" y="613564"/>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Freeform: Shape 10">
              <a:extLst>
                <a:ext uri="{FF2B5EF4-FFF2-40B4-BE49-F238E27FC236}">
                  <a16:creationId xmlns:a16="http://schemas.microsoft.com/office/drawing/2014/main" id="{184E357A-B5E0-0E49-95DC-05AD2D892B1C}"/>
                </a:ext>
              </a:extLst>
            </p:cNvPr>
            <p:cNvSpPr/>
            <p:nvPr/>
          </p:nvSpPr>
          <p:spPr>
            <a:xfrm>
              <a:off x="4455289" y="1616864"/>
              <a:ext cx="485031" cy="727547"/>
            </a:xfrm>
            <a:custGeom>
              <a:avLst/>
              <a:gdLst>
                <a:gd name="connsiteX0" fmla="*/ 463205 w 485031"/>
                <a:gd name="connsiteY0" fmla="*/ 550510 h 727546"/>
                <a:gd name="connsiteX1" fmla="*/ 36377 w 485031"/>
                <a:gd name="connsiteY1" fmla="*/ 715421 h 727546"/>
                <a:gd name="connsiteX2" fmla="*/ 36377 w 485031"/>
                <a:gd name="connsiteY2" fmla="*/ 36377 h 727546"/>
                <a:gd name="connsiteX3" fmla="*/ 463205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63205" y="550510"/>
                  </a:moveTo>
                  <a:lnTo>
                    <a:pt x="36377" y="715421"/>
                  </a:lnTo>
                  <a:lnTo>
                    <a:pt x="36377" y="36377"/>
                  </a:lnTo>
                  <a:lnTo>
                    <a:pt x="463205" y="181887"/>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reeform: Shape 11">
              <a:extLst>
                <a:ext uri="{FF2B5EF4-FFF2-40B4-BE49-F238E27FC236}">
                  <a16:creationId xmlns:a16="http://schemas.microsoft.com/office/drawing/2014/main" id="{B1879650-F325-024E-A865-C69F1F5BB20E}"/>
                </a:ext>
              </a:extLst>
            </p:cNvPr>
            <p:cNvSpPr/>
            <p:nvPr/>
          </p:nvSpPr>
          <p:spPr>
            <a:xfrm>
              <a:off x="4076965" y="1621714"/>
              <a:ext cx="388025" cy="727547"/>
            </a:xfrm>
            <a:custGeom>
              <a:avLst/>
              <a:gdLst>
                <a:gd name="connsiteX0" fmla="*/ 36377 w 388024"/>
                <a:gd name="connsiteY0" fmla="*/ 147934 h 727546"/>
                <a:gd name="connsiteX1" fmla="*/ 36377 w 388024"/>
                <a:gd name="connsiteY1" fmla="*/ 594163 h 727546"/>
                <a:gd name="connsiteX2" fmla="*/ 351648 w 388024"/>
                <a:gd name="connsiteY2" fmla="*/ 715421 h 727546"/>
                <a:gd name="connsiteX3" fmla="*/ 351648 w 388024"/>
                <a:gd name="connsiteY3" fmla="*/ 36377 h 727546"/>
                <a:gd name="connsiteX4" fmla="*/ 36377 w 388024"/>
                <a:gd name="connsiteY4" fmla="*/ 147934 h 727546"/>
                <a:gd name="connsiteX5" fmla="*/ 70330 w 388024"/>
                <a:gd name="connsiteY5" fmla="*/ 560211 h 727546"/>
                <a:gd name="connsiteX6" fmla="*/ 55779 w 388024"/>
                <a:gd name="connsiteY6" fmla="*/ 555361 h 727546"/>
                <a:gd name="connsiteX7" fmla="*/ 55779 w 388024"/>
                <a:gd name="connsiteY7" fmla="*/ 186737 h 727546"/>
                <a:gd name="connsiteX8" fmla="*/ 70330 w 388024"/>
                <a:gd name="connsiteY8" fmla="*/ 181887 h 727546"/>
                <a:gd name="connsiteX9" fmla="*/ 84880 w 388024"/>
                <a:gd name="connsiteY9" fmla="*/ 177036 h 727546"/>
                <a:gd name="connsiteX10" fmla="*/ 99431 w 388024"/>
                <a:gd name="connsiteY10" fmla="*/ 172186 h 727546"/>
                <a:gd name="connsiteX11" fmla="*/ 99431 w 388024"/>
                <a:gd name="connsiteY11" fmla="*/ 569912 h 727546"/>
                <a:gd name="connsiteX12" fmla="*/ 84880 w 388024"/>
                <a:gd name="connsiteY12" fmla="*/ 565061 h 727546"/>
                <a:gd name="connsiteX13" fmla="*/ 70330 w 388024"/>
                <a:gd name="connsiteY13" fmla="*/ 560211 h 727546"/>
                <a:gd name="connsiteX14" fmla="*/ 152785 w 388024"/>
                <a:gd name="connsiteY14" fmla="*/ 579612 h 727546"/>
                <a:gd name="connsiteX15" fmla="*/ 128533 w 388024"/>
                <a:gd name="connsiteY15" fmla="*/ 574762 h 727546"/>
                <a:gd name="connsiteX16" fmla="*/ 128533 w 388024"/>
                <a:gd name="connsiteY16" fmla="*/ 162485 h 727546"/>
                <a:gd name="connsiteX17" fmla="*/ 152785 w 388024"/>
                <a:gd name="connsiteY17" fmla="*/ 157635 h 727546"/>
                <a:gd name="connsiteX18" fmla="*/ 177036 w 388024"/>
                <a:gd name="connsiteY18" fmla="*/ 152785 h 727546"/>
                <a:gd name="connsiteX19" fmla="*/ 201288 w 388024"/>
                <a:gd name="connsiteY19" fmla="*/ 147934 h 727546"/>
                <a:gd name="connsiteX20" fmla="*/ 201288 w 388024"/>
                <a:gd name="connsiteY20" fmla="*/ 599013 h 727546"/>
                <a:gd name="connsiteX21" fmla="*/ 177036 w 388024"/>
                <a:gd name="connsiteY21" fmla="*/ 594163 h 727546"/>
                <a:gd name="connsiteX22" fmla="*/ 152785 w 388024"/>
                <a:gd name="connsiteY22" fmla="*/ 579612 h 727546"/>
                <a:gd name="connsiteX23" fmla="*/ 249791 w 388024"/>
                <a:gd name="connsiteY23" fmla="*/ 613565 h 727546"/>
                <a:gd name="connsiteX24" fmla="*/ 220689 w 388024"/>
                <a:gd name="connsiteY24" fmla="*/ 603864 h 727546"/>
                <a:gd name="connsiteX25" fmla="*/ 220689 w 388024"/>
                <a:gd name="connsiteY25" fmla="*/ 133384 h 727546"/>
                <a:gd name="connsiteX26" fmla="*/ 249791 w 388024"/>
                <a:gd name="connsiteY26" fmla="*/ 128533 h 727546"/>
                <a:gd name="connsiteX27" fmla="*/ 278893 w 388024"/>
                <a:gd name="connsiteY27" fmla="*/ 118833 h 727546"/>
                <a:gd name="connsiteX28" fmla="*/ 312845 w 388024"/>
                <a:gd name="connsiteY28" fmla="*/ 109132 h 727546"/>
                <a:gd name="connsiteX29" fmla="*/ 312845 w 388024"/>
                <a:gd name="connsiteY29" fmla="*/ 632966 h 727546"/>
                <a:gd name="connsiteX30" fmla="*/ 278893 w 388024"/>
                <a:gd name="connsiteY30" fmla="*/ 618415 h 727546"/>
                <a:gd name="connsiteX31" fmla="*/ 249791 w 388024"/>
                <a:gd name="connsiteY31" fmla="*/ 613565 h 72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8024" h="727546">
                  <a:moveTo>
                    <a:pt x="36377" y="147934"/>
                  </a:moveTo>
                  <a:lnTo>
                    <a:pt x="36377" y="594163"/>
                  </a:lnTo>
                  <a:lnTo>
                    <a:pt x="351648" y="715421"/>
                  </a:lnTo>
                  <a:lnTo>
                    <a:pt x="351648" y="36377"/>
                  </a:lnTo>
                  <a:lnTo>
                    <a:pt x="36377" y="147934"/>
                  </a:lnTo>
                  <a:close/>
                  <a:moveTo>
                    <a:pt x="70330" y="560211"/>
                  </a:moveTo>
                  <a:lnTo>
                    <a:pt x="55779" y="555361"/>
                  </a:lnTo>
                  <a:lnTo>
                    <a:pt x="55779" y="186737"/>
                  </a:lnTo>
                  <a:lnTo>
                    <a:pt x="70330" y="181887"/>
                  </a:lnTo>
                  <a:lnTo>
                    <a:pt x="84880" y="177036"/>
                  </a:lnTo>
                  <a:lnTo>
                    <a:pt x="99431" y="172186"/>
                  </a:lnTo>
                  <a:lnTo>
                    <a:pt x="99431" y="569912"/>
                  </a:lnTo>
                  <a:lnTo>
                    <a:pt x="84880" y="565061"/>
                  </a:lnTo>
                  <a:lnTo>
                    <a:pt x="70330" y="560211"/>
                  </a:lnTo>
                  <a:close/>
                  <a:moveTo>
                    <a:pt x="152785" y="579612"/>
                  </a:moveTo>
                  <a:lnTo>
                    <a:pt x="128533" y="574762"/>
                  </a:lnTo>
                  <a:lnTo>
                    <a:pt x="128533" y="162485"/>
                  </a:lnTo>
                  <a:lnTo>
                    <a:pt x="152785" y="157635"/>
                  </a:lnTo>
                  <a:lnTo>
                    <a:pt x="177036" y="152785"/>
                  </a:lnTo>
                  <a:lnTo>
                    <a:pt x="201288" y="147934"/>
                  </a:lnTo>
                  <a:lnTo>
                    <a:pt x="201288" y="599013"/>
                  </a:lnTo>
                  <a:lnTo>
                    <a:pt x="177036" y="594163"/>
                  </a:lnTo>
                  <a:lnTo>
                    <a:pt x="152785" y="579612"/>
                  </a:lnTo>
                  <a:close/>
                  <a:moveTo>
                    <a:pt x="249791" y="613565"/>
                  </a:moveTo>
                  <a:lnTo>
                    <a:pt x="220689" y="603864"/>
                  </a:lnTo>
                  <a:lnTo>
                    <a:pt x="220689" y="133384"/>
                  </a:lnTo>
                  <a:lnTo>
                    <a:pt x="249791" y="128533"/>
                  </a:lnTo>
                  <a:lnTo>
                    <a:pt x="278893" y="118833"/>
                  </a:lnTo>
                  <a:lnTo>
                    <a:pt x="312845" y="109132"/>
                  </a:lnTo>
                  <a:lnTo>
                    <a:pt x="312845" y="632966"/>
                  </a:lnTo>
                  <a:lnTo>
                    <a:pt x="278893" y="618415"/>
                  </a:lnTo>
                  <a:lnTo>
                    <a:pt x="249791" y="613565"/>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reeform: Shape 12">
              <a:extLst>
                <a:ext uri="{FF2B5EF4-FFF2-40B4-BE49-F238E27FC236}">
                  <a16:creationId xmlns:a16="http://schemas.microsoft.com/office/drawing/2014/main" id="{17DD674F-EAA6-874D-84A1-F984C644333B}"/>
                </a:ext>
              </a:extLst>
            </p:cNvPr>
            <p:cNvSpPr/>
            <p:nvPr/>
          </p:nvSpPr>
          <p:spPr>
            <a:xfrm>
              <a:off x="5439902" y="1616864"/>
              <a:ext cx="485031" cy="727547"/>
            </a:xfrm>
            <a:custGeom>
              <a:avLst/>
              <a:gdLst>
                <a:gd name="connsiteX0" fmla="*/ 458354 w 485031"/>
                <a:gd name="connsiteY0" fmla="*/ 550510 h 727546"/>
                <a:gd name="connsiteX1" fmla="*/ 36377 w 485031"/>
                <a:gd name="connsiteY1" fmla="*/ 715421 h 727546"/>
                <a:gd name="connsiteX2" fmla="*/ 36377 w 485031"/>
                <a:gd name="connsiteY2" fmla="*/ 36377 h 727546"/>
                <a:gd name="connsiteX3" fmla="*/ 458354 w 485031"/>
                <a:gd name="connsiteY3" fmla="*/ 18188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8354" y="550510"/>
                  </a:moveTo>
                  <a:lnTo>
                    <a:pt x="36377" y="715421"/>
                  </a:lnTo>
                  <a:lnTo>
                    <a:pt x="36377" y="36377"/>
                  </a:lnTo>
                  <a:lnTo>
                    <a:pt x="458354" y="181887"/>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Shape 14">
              <a:extLst>
                <a:ext uri="{FF2B5EF4-FFF2-40B4-BE49-F238E27FC236}">
                  <a16:creationId xmlns:a16="http://schemas.microsoft.com/office/drawing/2014/main" id="{6CB6F843-9AC9-F24E-90AE-A7B9E06278D8}"/>
                </a:ext>
              </a:extLst>
            </p:cNvPr>
            <p:cNvSpPr/>
            <p:nvPr/>
          </p:nvSpPr>
          <p:spPr>
            <a:xfrm>
              <a:off x="5061578" y="1621714"/>
              <a:ext cx="388025" cy="727547"/>
            </a:xfrm>
            <a:custGeom>
              <a:avLst/>
              <a:gdLst>
                <a:gd name="connsiteX0" fmla="*/ 36377 w 388024"/>
                <a:gd name="connsiteY0" fmla="*/ 147934 h 727546"/>
                <a:gd name="connsiteX1" fmla="*/ 36377 w 388024"/>
                <a:gd name="connsiteY1" fmla="*/ 594163 h 727546"/>
                <a:gd name="connsiteX2" fmla="*/ 351648 w 388024"/>
                <a:gd name="connsiteY2" fmla="*/ 715421 h 727546"/>
                <a:gd name="connsiteX3" fmla="*/ 351648 w 388024"/>
                <a:gd name="connsiteY3" fmla="*/ 36377 h 727546"/>
                <a:gd name="connsiteX4" fmla="*/ 36377 w 388024"/>
                <a:gd name="connsiteY4" fmla="*/ 147934 h 727546"/>
                <a:gd name="connsiteX5" fmla="*/ 70329 w 388024"/>
                <a:gd name="connsiteY5" fmla="*/ 560211 h 727546"/>
                <a:gd name="connsiteX6" fmla="*/ 50928 w 388024"/>
                <a:gd name="connsiteY6" fmla="*/ 550510 h 727546"/>
                <a:gd name="connsiteX7" fmla="*/ 50928 w 388024"/>
                <a:gd name="connsiteY7" fmla="*/ 181887 h 727546"/>
                <a:gd name="connsiteX8" fmla="*/ 65479 w 388024"/>
                <a:gd name="connsiteY8" fmla="*/ 177036 h 727546"/>
                <a:gd name="connsiteX9" fmla="*/ 80030 w 388024"/>
                <a:gd name="connsiteY9" fmla="*/ 172186 h 727546"/>
                <a:gd name="connsiteX10" fmla="*/ 94581 w 388024"/>
                <a:gd name="connsiteY10" fmla="*/ 167336 h 727546"/>
                <a:gd name="connsiteX11" fmla="*/ 94581 w 388024"/>
                <a:gd name="connsiteY11" fmla="*/ 569912 h 727546"/>
                <a:gd name="connsiteX12" fmla="*/ 80030 w 388024"/>
                <a:gd name="connsiteY12" fmla="*/ 565061 h 727546"/>
                <a:gd name="connsiteX13" fmla="*/ 70329 w 388024"/>
                <a:gd name="connsiteY13" fmla="*/ 560211 h 727546"/>
                <a:gd name="connsiteX14" fmla="*/ 152785 w 388024"/>
                <a:gd name="connsiteY14" fmla="*/ 579612 h 727546"/>
                <a:gd name="connsiteX15" fmla="*/ 128533 w 388024"/>
                <a:gd name="connsiteY15" fmla="*/ 574762 h 727546"/>
                <a:gd name="connsiteX16" fmla="*/ 128533 w 388024"/>
                <a:gd name="connsiteY16" fmla="*/ 162485 h 727546"/>
                <a:gd name="connsiteX17" fmla="*/ 152785 w 388024"/>
                <a:gd name="connsiteY17" fmla="*/ 157635 h 727546"/>
                <a:gd name="connsiteX18" fmla="*/ 177036 w 388024"/>
                <a:gd name="connsiteY18" fmla="*/ 152785 h 727546"/>
                <a:gd name="connsiteX19" fmla="*/ 201288 w 388024"/>
                <a:gd name="connsiteY19" fmla="*/ 147934 h 727546"/>
                <a:gd name="connsiteX20" fmla="*/ 201288 w 388024"/>
                <a:gd name="connsiteY20" fmla="*/ 599013 h 727546"/>
                <a:gd name="connsiteX21" fmla="*/ 177036 w 388024"/>
                <a:gd name="connsiteY21" fmla="*/ 594163 h 727546"/>
                <a:gd name="connsiteX22" fmla="*/ 152785 w 388024"/>
                <a:gd name="connsiteY22" fmla="*/ 579612 h 727546"/>
                <a:gd name="connsiteX23" fmla="*/ 249791 w 388024"/>
                <a:gd name="connsiteY23" fmla="*/ 613565 h 727546"/>
                <a:gd name="connsiteX24" fmla="*/ 220689 w 388024"/>
                <a:gd name="connsiteY24" fmla="*/ 603864 h 727546"/>
                <a:gd name="connsiteX25" fmla="*/ 220689 w 388024"/>
                <a:gd name="connsiteY25" fmla="*/ 133384 h 727546"/>
                <a:gd name="connsiteX26" fmla="*/ 249791 w 388024"/>
                <a:gd name="connsiteY26" fmla="*/ 128533 h 727546"/>
                <a:gd name="connsiteX27" fmla="*/ 278893 w 388024"/>
                <a:gd name="connsiteY27" fmla="*/ 118833 h 727546"/>
                <a:gd name="connsiteX28" fmla="*/ 312845 w 388024"/>
                <a:gd name="connsiteY28" fmla="*/ 109132 h 727546"/>
                <a:gd name="connsiteX29" fmla="*/ 312845 w 388024"/>
                <a:gd name="connsiteY29" fmla="*/ 632966 h 727546"/>
                <a:gd name="connsiteX30" fmla="*/ 278893 w 388024"/>
                <a:gd name="connsiteY30" fmla="*/ 618415 h 727546"/>
                <a:gd name="connsiteX31" fmla="*/ 249791 w 388024"/>
                <a:gd name="connsiteY31" fmla="*/ 613565 h 72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8024" h="727546">
                  <a:moveTo>
                    <a:pt x="36377" y="147934"/>
                  </a:moveTo>
                  <a:lnTo>
                    <a:pt x="36377" y="594163"/>
                  </a:lnTo>
                  <a:lnTo>
                    <a:pt x="351648" y="715421"/>
                  </a:lnTo>
                  <a:lnTo>
                    <a:pt x="351648" y="36377"/>
                  </a:lnTo>
                  <a:lnTo>
                    <a:pt x="36377" y="147934"/>
                  </a:lnTo>
                  <a:close/>
                  <a:moveTo>
                    <a:pt x="70329" y="560211"/>
                  </a:moveTo>
                  <a:lnTo>
                    <a:pt x="50928" y="550510"/>
                  </a:lnTo>
                  <a:lnTo>
                    <a:pt x="50928" y="181887"/>
                  </a:lnTo>
                  <a:lnTo>
                    <a:pt x="65479" y="177036"/>
                  </a:lnTo>
                  <a:lnTo>
                    <a:pt x="80030" y="172186"/>
                  </a:lnTo>
                  <a:lnTo>
                    <a:pt x="94581" y="167336"/>
                  </a:lnTo>
                  <a:lnTo>
                    <a:pt x="94581" y="569912"/>
                  </a:lnTo>
                  <a:lnTo>
                    <a:pt x="80030" y="565061"/>
                  </a:lnTo>
                  <a:lnTo>
                    <a:pt x="70329" y="560211"/>
                  </a:lnTo>
                  <a:close/>
                  <a:moveTo>
                    <a:pt x="152785" y="579612"/>
                  </a:moveTo>
                  <a:lnTo>
                    <a:pt x="128533" y="574762"/>
                  </a:lnTo>
                  <a:lnTo>
                    <a:pt x="128533" y="162485"/>
                  </a:lnTo>
                  <a:lnTo>
                    <a:pt x="152785" y="157635"/>
                  </a:lnTo>
                  <a:lnTo>
                    <a:pt x="177036" y="152785"/>
                  </a:lnTo>
                  <a:lnTo>
                    <a:pt x="201288" y="147934"/>
                  </a:lnTo>
                  <a:lnTo>
                    <a:pt x="201288" y="599013"/>
                  </a:lnTo>
                  <a:lnTo>
                    <a:pt x="177036" y="594163"/>
                  </a:lnTo>
                  <a:lnTo>
                    <a:pt x="152785" y="579612"/>
                  </a:lnTo>
                  <a:close/>
                  <a:moveTo>
                    <a:pt x="249791" y="613565"/>
                  </a:moveTo>
                  <a:lnTo>
                    <a:pt x="220689" y="603864"/>
                  </a:lnTo>
                  <a:lnTo>
                    <a:pt x="220689" y="133384"/>
                  </a:lnTo>
                  <a:lnTo>
                    <a:pt x="249791" y="128533"/>
                  </a:lnTo>
                  <a:lnTo>
                    <a:pt x="278893" y="118833"/>
                  </a:lnTo>
                  <a:lnTo>
                    <a:pt x="312845" y="109132"/>
                  </a:lnTo>
                  <a:lnTo>
                    <a:pt x="312845" y="632966"/>
                  </a:lnTo>
                  <a:lnTo>
                    <a:pt x="278893" y="618415"/>
                  </a:lnTo>
                  <a:lnTo>
                    <a:pt x="249791" y="613565"/>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Freeform: Shape 15">
              <a:extLst>
                <a:ext uri="{FF2B5EF4-FFF2-40B4-BE49-F238E27FC236}">
                  <a16:creationId xmlns:a16="http://schemas.microsoft.com/office/drawing/2014/main" id="{CDD1BBF3-5CF0-224F-8322-18D392EB6B71}"/>
                </a:ext>
              </a:extLst>
            </p:cNvPr>
            <p:cNvSpPr/>
            <p:nvPr/>
          </p:nvSpPr>
          <p:spPr>
            <a:xfrm>
              <a:off x="4983973" y="937820"/>
              <a:ext cx="485031" cy="727547"/>
            </a:xfrm>
            <a:custGeom>
              <a:avLst/>
              <a:gdLst>
                <a:gd name="connsiteX0" fmla="*/ 453504 w 485031"/>
                <a:gd name="connsiteY0" fmla="*/ 555361 h 727546"/>
                <a:gd name="connsiteX1" fmla="*/ 36377 w 485031"/>
                <a:gd name="connsiteY1" fmla="*/ 715421 h 727546"/>
                <a:gd name="connsiteX2" fmla="*/ 36377 w 485031"/>
                <a:gd name="connsiteY2" fmla="*/ 36377 h 727546"/>
                <a:gd name="connsiteX3" fmla="*/ 453504 w 485031"/>
                <a:gd name="connsiteY3" fmla="*/ 18673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3504" y="555361"/>
                  </a:moveTo>
                  <a:lnTo>
                    <a:pt x="36377" y="715421"/>
                  </a:lnTo>
                  <a:lnTo>
                    <a:pt x="36377" y="36377"/>
                  </a:lnTo>
                  <a:lnTo>
                    <a:pt x="453504" y="186737"/>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 name="Freeform: Shape 20">
              <a:extLst>
                <a:ext uri="{FF2B5EF4-FFF2-40B4-BE49-F238E27FC236}">
                  <a16:creationId xmlns:a16="http://schemas.microsoft.com/office/drawing/2014/main" id="{B452C01A-769B-7B44-A47D-6D888B3D7D78}"/>
                </a:ext>
              </a:extLst>
            </p:cNvPr>
            <p:cNvSpPr/>
            <p:nvPr/>
          </p:nvSpPr>
          <p:spPr>
            <a:xfrm>
              <a:off x="4600798" y="937820"/>
              <a:ext cx="388025" cy="727547"/>
            </a:xfrm>
            <a:custGeom>
              <a:avLst/>
              <a:gdLst>
                <a:gd name="connsiteX0" fmla="*/ 36377 w 388024"/>
                <a:gd name="connsiteY0" fmla="*/ 147935 h 727546"/>
                <a:gd name="connsiteX1" fmla="*/ 36377 w 388024"/>
                <a:gd name="connsiteY1" fmla="*/ 594163 h 727546"/>
                <a:gd name="connsiteX2" fmla="*/ 351648 w 388024"/>
                <a:gd name="connsiteY2" fmla="*/ 715421 h 727546"/>
                <a:gd name="connsiteX3" fmla="*/ 351648 w 388024"/>
                <a:gd name="connsiteY3" fmla="*/ 36377 h 727546"/>
                <a:gd name="connsiteX4" fmla="*/ 36377 w 388024"/>
                <a:gd name="connsiteY4" fmla="*/ 147935 h 727546"/>
                <a:gd name="connsiteX5" fmla="*/ 70329 w 388024"/>
                <a:gd name="connsiteY5" fmla="*/ 560211 h 727546"/>
                <a:gd name="connsiteX6" fmla="*/ 55779 w 388024"/>
                <a:gd name="connsiteY6" fmla="*/ 555361 h 727546"/>
                <a:gd name="connsiteX7" fmla="*/ 55779 w 388024"/>
                <a:gd name="connsiteY7" fmla="*/ 186737 h 727546"/>
                <a:gd name="connsiteX8" fmla="*/ 70329 w 388024"/>
                <a:gd name="connsiteY8" fmla="*/ 181887 h 727546"/>
                <a:gd name="connsiteX9" fmla="*/ 84880 w 388024"/>
                <a:gd name="connsiteY9" fmla="*/ 177036 h 727546"/>
                <a:gd name="connsiteX10" fmla="*/ 99431 w 388024"/>
                <a:gd name="connsiteY10" fmla="*/ 172186 h 727546"/>
                <a:gd name="connsiteX11" fmla="*/ 99431 w 388024"/>
                <a:gd name="connsiteY11" fmla="*/ 574762 h 727546"/>
                <a:gd name="connsiteX12" fmla="*/ 84880 w 388024"/>
                <a:gd name="connsiteY12" fmla="*/ 569912 h 727546"/>
                <a:gd name="connsiteX13" fmla="*/ 70329 w 388024"/>
                <a:gd name="connsiteY13" fmla="*/ 560211 h 727546"/>
                <a:gd name="connsiteX14" fmla="*/ 152785 w 388024"/>
                <a:gd name="connsiteY14" fmla="*/ 589313 h 727546"/>
                <a:gd name="connsiteX15" fmla="*/ 128533 w 388024"/>
                <a:gd name="connsiteY15" fmla="*/ 584463 h 727546"/>
                <a:gd name="connsiteX16" fmla="*/ 128533 w 388024"/>
                <a:gd name="connsiteY16" fmla="*/ 172186 h 727546"/>
                <a:gd name="connsiteX17" fmla="*/ 152785 w 388024"/>
                <a:gd name="connsiteY17" fmla="*/ 167336 h 727546"/>
                <a:gd name="connsiteX18" fmla="*/ 177036 w 388024"/>
                <a:gd name="connsiteY18" fmla="*/ 162485 h 727546"/>
                <a:gd name="connsiteX19" fmla="*/ 201288 w 388024"/>
                <a:gd name="connsiteY19" fmla="*/ 157635 h 727546"/>
                <a:gd name="connsiteX20" fmla="*/ 201288 w 388024"/>
                <a:gd name="connsiteY20" fmla="*/ 608714 h 727546"/>
                <a:gd name="connsiteX21" fmla="*/ 172186 w 388024"/>
                <a:gd name="connsiteY21" fmla="*/ 599014 h 727546"/>
                <a:gd name="connsiteX22" fmla="*/ 152785 w 388024"/>
                <a:gd name="connsiteY22" fmla="*/ 589313 h 727546"/>
                <a:gd name="connsiteX23" fmla="*/ 249791 w 388024"/>
                <a:gd name="connsiteY23" fmla="*/ 623265 h 727546"/>
                <a:gd name="connsiteX24" fmla="*/ 220689 w 388024"/>
                <a:gd name="connsiteY24" fmla="*/ 608714 h 727546"/>
                <a:gd name="connsiteX25" fmla="*/ 220689 w 388024"/>
                <a:gd name="connsiteY25" fmla="*/ 143084 h 727546"/>
                <a:gd name="connsiteX26" fmla="*/ 249791 w 388024"/>
                <a:gd name="connsiteY26" fmla="*/ 138234 h 727546"/>
                <a:gd name="connsiteX27" fmla="*/ 278893 w 388024"/>
                <a:gd name="connsiteY27" fmla="*/ 128533 h 727546"/>
                <a:gd name="connsiteX28" fmla="*/ 312845 w 388024"/>
                <a:gd name="connsiteY28" fmla="*/ 118833 h 727546"/>
                <a:gd name="connsiteX29" fmla="*/ 312845 w 388024"/>
                <a:gd name="connsiteY29" fmla="*/ 642666 h 727546"/>
                <a:gd name="connsiteX30" fmla="*/ 278893 w 388024"/>
                <a:gd name="connsiteY30" fmla="*/ 632966 h 727546"/>
                <a:gd name="connsiteX31" fmla="*/ 249791 w 388024"/>
                <a:gd name="connsiteY31" fmla="*/ 623265 h 72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8024" h="727546">
                  <a:moveTo>
                    <a:pt x="36377" y="147935"/>
                  </a:moveTo>
                  <a:lnTo>
                    <a:pt x="36377" y="594163"/>
                  </a:lnTo>
                  <a:lnTo>
                    <a:pt x="351648" y="715421"/>
                  </a:lnTo>
                  <a:lnTo>
                    <a:pt x="351648" y="36377"/>
                  </a:lnTo>
                  <a:lnTo>
                    <a:pt x="36377" y="147935"/>
                  </a:lnTo>
                  <a:close/>
                  <a:moveTo>
                    <a:pt x="70329" y="560211"/>
                  </a:moveTo>
                  <a:lnTo>
                    <a:pt x="55779" y="555361"/>
                  </a:lnTo>
                  <a:lnTo>
                    <a:pt x="55779" y="186737"/>
                  </a:lnTo>
                  <a:lnTo>
                    <a:pt x="70329" y="181887"/>
                  </a:lnTo>
                  <a:lnTo>
                    <a:pt x="84880" y="177036"/>
                  </a:lnTo>
                  <a:lnTo>
                    <a:pt x="99431" y="172186"/>
                  </a:lnTo>
                  <a:lnTo>
                    <a:pt x="99431" y="574762"/>
                  </a:lnTo>
                  <a:lnTo>
                    <a:pt x="84880" y="569912"/>
                  </a:lnTo>
                  <a:lnTo>
                    <a:pt x="70329" y="560211"/>
                  </a:lnTo>
                  <a:close/>
                  <a:moveTo>
                    <a:pt x="152785" y="589313"/>
                  </a:moveTo>
                  <a:lnTo>
                    <a:pt x="128533" y="584463"/>
                  </a:lnTo>
                  <a:lnTo>
                    <a:pt x="128533" y="172186"/>
                  </a:lnTo>
                  <a:lnTo>
                    <a:pt x="152785" y="167336"/>
                  </a:lnTo>
                  <a:lnTo>
                    <a:pt x="177036" y="162485"/>
                  </a:lnTo>
                  <a:lnTo>
                    <a:pt x="201288" y="157635"/>
                  </a:lnTo>
                  <a:lnTo>
                    <a:pt x="201288" y="608714"/>
                  </a:lnTo>
                  <a:lnTo>
                    <a:pt x="172186" y="599014"/>
                  </a:lnTo>
                  <a:lnTo>
                    <a:pt x="152785" y="589313"/>
                  </a:lnTo>
                  <a:close/>
                  <a:moveTo>
                    <a:pt x="249791" y="623265"/>
                  </a:moveTo>
                  <a:lnTo>
                    <a:pt x="220689" y="608714"/>
                  </a:lnTo>
                  <a:lnTo>
                    <a:pt x="220689" y="143084"/>
                  </a:lnTo>
                  <a:lnTo>
                    <a:pt x="249791" y="138234"/>
                  </a:lnTo>
                  <a:lnTo>
                    <a:pt x="278893" y="128533"/>
                  </a:lnTo>
                  <a:lnTo>
                    <a:pt x="312845" y="118833"/>
                  </a:lnTo>
                  <a:lnTo>
                    <a:pt x="312845" y="642666"/>
                  </a:lnTo>
                  <a:lnTo>
                    <a:pt x="278893" y="632966"/>
                  </a:lnTo>
                  <a:lnTo>
                    <a:pt x="249791" y="623265"/>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Freeform: Shape 21">
              <a:extLst>
                <a:ext uri="{FF2B5EF4-FFF2-40B4-BE49-F238E27FC236}">
                  <a16:creationId xmlns:a16="http://schemas.microsoft.com/office/drawing/2014/main" id="{06C837D0-6821-5F48-8D38-79BAF3DEBBA3}"/>
                </a:ext>
              </a:extLst>
            </p:cNvPr>
            <p:cNvSpPr/>
            <p:nvPr/>
          </p:nvSpPr>
          <p:spPr>
            <a:xfrm>
              <a:off x="4004210" y="937820"/>
              <a:ext cx="485031" cy="727547"/>
            </a:xfrm>
            <a:custGeom>
              <a:avLst/>
              <a:gdLst>
                <a:gd name="connsiteX0" fmla="*/ 453504 w 485031"/>
                <a:gd name="connsiteY0" fmla="*/ 555361 h 727546"/>
                <a:gd name="connsiteX1" fmla="*/ 36377 w 485031"/>
                <a:gd name="connsiteY1" fmla="*/ 715421 h 727546"/>
                <a:gd name="connsiteX2" fmla="*/ 36377 w 485031"/>
                <a:gd name="connsiteY2" fmla="*/ 36377 h 727546"/>
                <a:gd name="connsiteX3" fmla="*/ 453504 w 485031"/>
                <a:gd name="connsiteY3" fmla="*/ 18673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3504" y="555361"/>
                  </a:moveTo>
                  <a:lnTo>
                    <a:pt x="36377" y="715421"/>
                  </a:lnTo>
                  <a:lnTo>
                    <a:pt x="36377" y="36377"/>
                  </a:lnTo>
                  <a:lnTo>
                    <a:pt x="453504" y="186737"/>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Freeform: Shape 22">
              <a:extLst>
                <a:ext uri="{FF2B5EF4-FFF2-40B4-BE49-F238E27FC236}">
                  <a16:creationId xmlns:a16="http://schemas.microsoft.com/office/drawing/2014/main" id="{A3C2573A-17BE-EF4B-B0FB-1D589A362A59}"/>
                </a:ext>
              </a:extLst>
            </p:cNvPr>
            <p:cNvSpPr/>
            <p:nvPr/>
          </p:nvSpPr>
          <p:spPr>
            <a:xfrm>
              <a:off x="3621036" y="937820"/>
              <a:ext cx="388025" cy="727547"/>
            </a:xfrm>
            <a:custGeom>
              <a:avLst/>
              <a:gdLst>
                <a:gd name="connsiteX0" fmla="*/ 36377 w 388024"/>
                <a:gd name="connsiteY0" fmla="*/ 147935 h 727546"/>
                <a:gd name="connsiteX1" fmla="*/ 36377 w 388024"/>
                <a:gd name="connsiteY1" fmla="*/ 594163 h 727546"/>
                <a:gd name="connsiteX2" fmla="*/ 351648 w 388024"/>
                <a:gd name="connsiteY2" fmla="*/ 715421 h 727546"/>
                <a:gd name="connsiteX3" fmla="*/ 351648 w 388024"/>
                <a:gd name="connsiteY3" fmla="*/ 36377 h 727546"/>
                <a:gd name="connsiteX4" fmla="*/ 36377 w 388024"/>
                <a:gd name="connsiteY4" fmla="*/ 147935 h 727546"/>
                <a:gd name="connsiteX5" fmla="*/ 70330 w 388024"/>
                <a:gd name="connsiteY5" fmla="*/ 560211 h 727546"/>
                <a:gd name="connsiteX6" fmla="*/ 55779 w 388024"/>
                <a:gd name="connsiteY6" fmla="*/ 555361 h 727546"/>
                <a:gd name="connsiteX7" fmla="*/ 55779 w 388024"/>
                <a:gd name="connsiteY7" fmla="*/ 186737 h 727546"/>
                <a:gd name="connsiteX8" fmla="*/ 70330 w 388024"/>
                <a:gd name="connsiteY8" fmla="*/ 181887 h 727546"/>
                <a:gd name="connsiteX9" fmla="*/ 84880 w 388024"/>
                <a:gd name="connsiteY9" fmla="*/ 177036 h 727546"/>
                <a:gd name="connsiteX10" fmla="*/ 99431 w 388024"/>
                <a:gd name="connsiteY10" fmla="*/ 172186 h 727546"/>
                <a:gd name="connsiteX11" fmla="*/ 99431 w 388024"/>
                <a:gd name="connsiteY11" fmla="*/ 574762 h 727546"/>
                <a:gd name="connsiteX12" fmla="*/ 84880 w 388024"/>
                <a:gd name="connsiteY12" fmla="*/ 565061 h 727546"/>
                <a:gd name="connsiteX13" fmla="*/ 70330 w 388024"/>
                <a:gd name="connsiteY13" fmla="*/ 560211 h 727546"/>
                <a:gd name="connsiteX14" fmla="*/ 152785 w 388024"/>
                <a:gd name="connsiteY14" fmla="*/ 589313 h 727546"/>
                <a:gd name="connsiteX15" fmla="*/ 128533 w 388024"/>
                <a:gd name="connsiteY15" fmla="*/ 584463 h 727546"/>
                <a:gd name="connsiteX16" fmla="*/ 128533 w 388024"/>
                <a:gd name="connsiteY16" fmla="*/ 172186 h 727546"/>
                <a:gd name="connsiteX17" fmla="*/ 152785 w 388024"/>
                <a:gd name="connsiteY17" fmla="*/ 167336 h 727546"/>
                <a:gd name="connsiteX18" fmla="*/ 177036 w 388024"/>
                <a:gd name="connsiteY18" fmla="*/ 162485 h 727546"/>
                <a:gd name="connsiteX19" fmla="*/ 201288 w 388024"/>
                <a:gd name="connsiteY19" fmla="*/ 157635 h 727546"/>
                <a:gd name="connsiteX20" fmla="*/ 201288 w 388024"/>
                <a:gd name="connsiteY20" fmla="*/ 608714 h 727546"/>
                <a:gd name="connsiteX21" fmla="*/ 177036 w 388024"/>
                <a:gd name="connsiteY21" fmla="*/ 603864 h 727546"/>
                <a:gd name="connsiteX22" fmla="*/ 152785 w 388024"/>
                <a:gd name="connsiteY22" fmla="*/ 589313 h 727546"/>
                <a:gd name="connsiteX23" fmla="*/ 249791 w 388024"/>
                <a:gd name="connsiteY23" fmla="*/ 623265 h 727546"/>
                <a:gd name="connsiteX24" fmla="*/ 220689 w 388024"/>
                <a:gd name="connsiteY24" fmla="*/ 613564 h 727546"/>
                <a:gd name="connsiteX25" fmla="*/ 220689 w 388024"/>
                <a:gd name="connsiteY25" fmla="*/ 147935 h 727546"/>
                <a:gd name="connsiteX26" fmla="*/ 249791 w 388024"/>
                <a:gd name="connsiteY26" fmla="*/ 138234 h 727546"/>
                <a:gd name="connsiteX27" fmla="*/ 278893 w 388024"/>
                <a:gd name="connsiteY27" fmla="*/ 128533 h 727546"/>
                <a:gd name="connsiteX28" fmla="*/ 312845 w 388024"/>
                <a:gd name="connsiteY28" fmla="*/ 118833 h 727546"/>
                <a:gd name="connsiteX29" fmla="*/ 312845 w 388024"/>
                <a:gd name="connsiteY29" fmla="*/ 642666 h 727546"/>
                <a:gd name="connsiteX30" fmla="*/ 278893 w 388024"/>
                <a:gd name="connsiteY30" fmla="*/ 628115 h 727546"/>
                <a:gd name="connsiteX31" fmla="*/ 249791 w 388024"/>
                <a:gd name="connsiteY31" fmla="*/ 623265 h 72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8024" h="727546">
                  <a:moveTo>
                    <a:pt x="36377" y="147935"/>
                  </a:moveTo>
                  <a:lnTo>
                    <a:pt x="36377" y="594163"/>
                  </a:lnTo>
                  <a:lnTo>
                    <a:pt x="351648" y="715421"/>
                  </a:lnTo>
                  <a:lnTo>
                    <a:pt x="351648" y="36377"/>
                  </a:lnTo>
                  <a:lnTo>
                    <a:pt x="36377" y="147935"/>
                  </a:lnTo>
                  <a:close/>
                  <a:moveTo>
                    <a:pt x="70330" y="560211"/>
                  </a:moveTo>
                  <a:lnTo>
                    <a:pt x="55779" y="555361"/>
                  </a:lnTo>
                  <a:lnTo>
                    <a:pt x="55779" y="186737"/>
                  </a:lnTo>
                  <a:lnTo>
                    <a:pt x="70330" y="181887"/>
                  </a:lnTo>
                  <a:lnTo>
                    <a:pt x="84880" y="177036"/>
                  </a:lnTo>
                  <a:lnTo>
                    <a:pt x="99431" y="172186"/>
                  </a:lnTo>
                  <a:lnTo>
                    <a:pt x="99431" y="574762"/>
                  </a:lnTo>
                  <a:lnTo>
                    <a:pt x="84880" y="565061"/>
                  </a:lnTo>
                  <a:lnTo>
                    <a:pt x="70330" y="560211"/>
                  </a:lnTo>
                  <a:close/>
                  <a:moveTo>
                    <a:pt x="152785" y="589313"/>
                  </a:moveTo>
                  <a:lnTo>
                    <a:pt x="128533" y="584463"/>
                  </a:lnTo>
                  <a:lnTo>
                    <a:pt x="128533" y="172186"/>
                  </a:lnTo>
                  <a:lnTo>
                    <a:pt x="152785" y="167336"/>
                  </a:lnTo>
                  <a:lnTo>
                    <a:pt x="177036" y="162485"/>
                  </a:lnTo>
                  <a:lnTo>
                    <a:pt x="201288" y="157635"/>
                  </a:lnTo>
                  <a:lnTo>
                    <a:pt x="201288" y="608714"/>
                  </a:lnTo>
                  <a:lnTo>
                    <a:pt x="177036" y="603864"/>
                  </a:lnTo>
                  <a:lnTo>
                    <a:pt x="152785" y="589313"/>
                  </a:lnTo>
                  <a:close/>
                  <a:moveTo>
                    <a:pt x="249791" y="623265"/>
                  </a:moveTo>
                  <a:lnTo>
                    <a:pt x="220689" y="613564"/>
                  </a:lnTo>
                  <a:lnTo>
                    <a:pt x="220689" y="147935"/>
                  </a:lnTo>
                  <a:lnTo>
                    <a:pt x="249791" y="138234"/>
                  </a:lnTo>
                  <a:lnTo>
                    <a:pt x="278893" y="128533"/>
                  </a:lnTo>
                  <a:lnTo>
                    <a:pt x="312845" y="118833"/>
                  </a:lnTo>
                  <a:lnTo>
                    <a:pt x="312845" y="642666"/>
                  </a:lnTo>
                  <a:lnTo>
                    <a:pt x="278893" y="628115"/>
                  </a:lnTo>
                  <a:lnTo>
                    <a:pt x="249791" y="623265"/>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Freeform: Shape 23">
              <a:extLst>
                <a:ext uri="{FF2B5EF4-FFF2-40B4-BE49-F238E27FC236}">
                  <a16:creationId xmlns:a16="http://schemas.microsoft.com/office/drawing/2014/main" id="{5D04879E-9892-1B49-8A2B-7AD7581A0EC8}"/>
                </a:ext>
              </a:extLst>
            </p:cNvPr>
            <p:cNvSpPr/>
            <p:nvPr/>
          </p:nvSpPr>
          <p:spPr>
            <a:xfrm>
              <a:off x="5954035" y="937820"/>
              <a:ext cx="485031" cy="727547"/>
            </a:xfrm>
            <a:custGeom>
              <a:avLst/>
              <a:gdLst>
                <a:gd name="connsiteX0" fmla="*/ 453504 w 485031"/>
                <a:gd name="connsiteY0" fmla="*/ 555361 h 727546"/>
                <a:gd name="connsiteX1" fmla="*/ 36377 w 485031"/>
                <a:gd name="connsiteY1" fmla="*/ 715421 h 727546"/>
                <a:gd name="connsiteX2" fmla="*/ 36377 w 485031"/>
                <a:gd name="connsiteY2" fmla="*/ 36377 h 727546"/>
                <a:gd name="connsiteX3" fmla="*/ 453504 w 485031"/>
                <a:gd name="connsiteY3" fmla="*/ 186737 h 727546"/>
              </a:gdLst>
              <a:ahLst/>
              <a:cxnLst>
                <a:cxn ang="0">
                  <a:pos x="connsiteX0" y="connsiteY0"/>
                </a:cxn>
                <a:cxn ang="0">
                  <a:pos x="connsiteX1" y="connsiteY1"/>
                </a:cxn>
                <a:cxn ang="0">
                  <a:pos x="connsiteX2" y="connsiteY2"/>
                </a:cxn>
                <a:cxn ang="0">
                  <a:pos x="connsiteX3" y="connsiteY3"/>
                </a:cxn>
              </a:cxnLst>
              <a:rect l="l" t="t" r="r" b="b"/>
              <a:pathLst>
                <a:path w="485031" h="727546">
                  <a:moveTo>
                    <a:pt x="453504" y="555361"/>
                  </a:moveTo>
                  <a:lnTo>
                    <a:pt x="36377" y="715421"/>
                  </a:lnTo>
                  <a:lnTo>
                    <a:pt x="36377" y="36377"/>
                  </a:lnTo>
                  <a:lnTo>
                    <a:pt x="453504" y="186737"/>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 name="Freeform: Shape 24">
              <a:extLst>
                <a:ext uri="{FF2B5EF4-FFF2-40B4-BE49-F238E27FC236}">
                  <a16:creationId xmlns:a16="http://schemas.microsoft.com/office/drawing/2014/main" id="{9A183BB9-232A-254B-8F9C-57A354418C9C}"/>
                </a:ext>
              </a:extLst>
            </p:cNvPr>
            <p:cNvSpPr/>
            <p:nvPr/>
          </p:nvSpPr>
          <p:spPr>
            <a:xfrm>
              <a:off x="5566010" y="937820"/>
              <a:ext cx="388025" cy="727547"/>
            </a:xfrm>
            <a:custGeom>
              <a:avLst/>
              <a:gdLst>
                <a:gd name="connsiteX0" fmla="*/ 36377 w 388024"/>
                <a:gd name="connsiteY0" fmla="*/ 147935 h 727546"/>
                <a:gd name="connsiteX1" fmla="*/ 36377 w 388024"/>
                <a:gd name="connsiteY1" fmla="*/ 594163 h 727546"/>
                <a:gd name="connsiteX2" fmla="*/ 351648 w 388024"/>
                <a:gd name="connsiteY2" fmla="*/ 715421 h 727546"/>
                <a:gd name="connsiteX3" fmla="*/ 351648 w 388024"/>
                <a:gd name="connsiteY3" fmla="*/ 36377 h 727546"/>
                <a:gd name="connsiteX4" fmla="*/ 36377 w 388024"/>
                <a:gd name="connsiteY4" fmla="*/ 147935 h 727546"/>
                <a:gd name="connsiteX5" fmla="*/ 70330 w 388024"/>
                <a:gd name="connsiteY5" fmla="*/ 560211 h 727546"/>
                <a:gd name="connsiteX6" fmla="*/ 55779 w 388024"/>
                <a:gd name="connsiteY6" fmla="*/ 555361 h 727546"/>
                <a:gd name="connsiteX7" fmla="*/ 55779 w 388024"/>
                <a:gd name="connsiteY7" fmla="*/ 186737 h 727546"/>
                <a:gd name="connsiteX8" fmla="*/ 70330 w 388024"/>
                <a:gd name="connsiteY8" fmla="*/ 181887 h 727546"/>
                <a:gd name="connsiteX9" fmla="*/ 84880 w 388024"/>
                <a:gd name="connsiteY9" fmla="*/ 177036 h 727546"/>
                <a:gd name="connsiteX10" fmla="*/ 99432 w 388024"/>
                <a:gd name="connsiteY10" fmla="*/ 172186 h 727546"/>
                <a:gd name="connsiteX11" fmla="*/ 99432 w 388024"/>
                <a:gd name="connsiteY11" fmla="*/ 574762 h 727546"/>
                <a:gd name="connsiteX12" fmla="*/ 84880 w 388024"/>
                <a:gd name="connsiteY12" fmla="*/ 569912 h 727546"/>
                <a:gd name="connsiteX13" fmla="*/ 70330 w 388024"/>
                <a:gd name="connsiteY13" fmla="*/ 560211 h 727546"/>
                <a:gd name="connsiteX14" fmla="*/ 152785 w 388024"/>
                <a:gd name="connsiteY14" fmla="*/ 589313 h 727546"/>
                <a:gd name="connsiteX15" fmla="*/ 128533 w 388024"/>
                <a:gd name="connsiteY15" fmla="*/ 584463 h 727546"/>
                <a:gd name="connsiteX16" fmla="*/ 128533 w 388024"/>
                <a:gd name="connsiteY16" fmla="*/ 172186 h 727546"/>
                <a:gd name="connsiteX17" fmla="*/ 152785 w 388024"/>
                <a:gd name="connsiteY17" fmla="*/ 167336 h 727546"/>
                <a:gd name="connsiteX18" fmla="*/ 177036 w 388024"/>
                <a:gd name="connsiteY18" fmla="*/ 162485 h 727546"/>
                <a:gd name="connsiteX19" fmla="*/ 201288 w 388024"/>
                <a:gd name="connsiteY19" fmla="*/ 157635 h 727546"/>
                <a:gd name="connsiteX20" fmla="*/ 201288 w 388024"/>
                <a:gd name="connsiteY20" fmla="*/ 608714 h 727546"/>
                <a:gd name="connsiteX21" fmla="*/ 177036 w 388024"/>
                <a:gd name="connsiteY21" fmla="*/ 599014 h 727546"/>
                <a:gd name="connsiteX22" fmla="*/ 152785 w 388024"/>
                <a:gd name="connsiteY22" fmla="*/ 589313 h 727546"/>
                <a:gd name="connsiteX23" fmla="*/ 249791 w 388024"/>
                <a:gd name="connsiteY23" fmla="*/ 623265 h 727546"/>
                <a:gd name="connsiteX24" fmla="*/ 225540 w 388024"/>
                <a:gd name="connsiteY24" fmla="*/ 608714 h 727546"/>
                <a:gd name="connsiteX25" fmla="*/ 225540 w 388024"/>
                <a:gd name="connsiteY25" fmla="*/ 143084 h 727546"/>
                <a:gd name="connsiteX26" fmla="*/ 254641 w 388024"/>
                <a:gd name="connsiteY26" fmla="*/ 138234 h 727546"/>
                <a:gd name="connsiteX27" fmla="*/ 283743 w 388024"/>
                <a:gd name="connsiteY27" fmla="*/ 128533 h 727546"/>
                <a:gd name="connsiteX28" fmla="*/ 317696 w 388024"/>
                <a:gd name="connsiteY28" fmla="*/ 118833 h 727546"/>
                <a:gd name="connsiteX29" fmla="*/ 317696 w 388024"/>
                <a:gd name="connsiteY29" fmla="*/ 642666 h 727546"/>
                <a:gd name="connsiteX30" fmla="*/ 283743 w 388024"/>
                <a:gd name="connsiteY30" fmla="*/ 632966 h 727546"/>
                <a:gd name="connsiteX31" fmla="*/ 249791 w 388024"/>
                <a:gd name="connsiteY31" fmla="*/ 623265 h 727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8024" h="727546">
                  <a:moveTo>
                    <a:pt x="36377" y="147935"/>
                  </a:moveTo>
                  <a:lnTo>
                    <a:pt x="36377" y="594163"/>
                  </a:lnTo>
                  <a:lnTo>
                    <a:pt x="351648" y="715421"/>
                  </a:lnTo>
                  <a:lnTo>
                    <a:pt x="351648" y="36377"/>
                  </a:lnTo>
                  <a:lnTo>
                    <a:pt x="36377" y="147935"/>
                  </a:lnTo>
                  <a:close/>
                  <a:moveTo>
                    <a:pt x="70330" y="560211"/>
                  </a:moveTo>
                  <a:lnTo>
                    <a:pt x="55779" y="555361"/>
                  </a:lnTo>
                  <a:lnTo>
                    <a:pt x="55779" y="186737"/>
                  </a:lnTo>
                  <a:lnTo>
                    <a:pt x="70330" y="181887"/>
                  </a:lnTo>
                  <a:lnTo>
                    <a:pt x="84880" y="177036"/>
                  </a:lnTo>
                  <a:lnTo>
                    <a:pt x="99432" y="172186"/>
                  </a:lnTo>
                  <a:lnTo>
                    <a:pt x="99432" y="574762"/>
                  </a:lnTo>
                  <a:lnTo>
                    <a:pt x="84880" y="569912"/>
                  </a:lnTo>
                  <a:lnTo>
                    <a:pt x="70330" y="560211"/>
                  </a:lnTo>
                  <a:close/>
                  <a:moveTo>
                    <a:pt x="152785" y="589313"/>
                  </a:moveTo>
                  <a:lnTo>
                    <a:pt x="128533" y="584463"/>
                  </a:lnTo>
                  <a:lnTo>
                    <a:pt x="128533" y="172186"/>
                  </a:lnTo>
                  <a:lnTo>
                    <a:pt x="152785" y="167336"/>
                  </a:lnTo>
                  <a:lnTo>
                    <a:pt x="177036" y="162485"/>
                  </a:lnTo>
                  <a:lnTo>
                    <a:pt x="201288" y="157635"/>
                  </a:lnTo>
                  <a:lnTo>
                    <a:pt x="201288" y="608714"/>
                  </a:lnTo>
                  <a:lnTo>
                    <a:pt x="177036" y="599014"/>
                  </a:lnTo>
                  <a:lnTo>
                    <a:pt x="152785" y="589313"/>
                  </a:lnTo>
                  <a:close/>
                  <a:moveTo>
                    <a:pt x="249791" y="623265"/>
                  </a:moveTo>
                  <a:lnTo>
                    <a:pt x="225540" y="608714"/>
                  </a:lnTo>
                  <a:lnTo>
                    <a:pt x="225540" y="143084"/>
                  </a:lnTo>
                  <a:lnTo>
                    <a:pt x="254641" y="138234"/>
                  </a:lnTo>
                  <a:lnTo>
                    <a:pt x="283743" y="128533"/>
                  </a:lnTo>
                  <a:lnTo>
                    <a:pt x="317696" y="118833"/>
                  </a:lnTo>
                  <a:lnTo>
                    <a:pt x="317696" y="642666"/>
                  </a:lnTo>
                  <a:lnTo>
                    <a:pt x="283743" y="632966"/>
                  </a:lnTo>
                  <a:lnTo>
                    <a:pt x="249791" y="623265"/>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8" name="Rectangle 37">
            <a:extLst>
              <a:ext uri="{FF2B5EF4-FFF2-40B4-BE49-F238E27FC236}">
                <a16:creationId xmlns:a16="http://schemas.microsoft.com/office/drawing/2014/main" id="{11ACADB8-D042-ED46-96D1-86579E59709B}"/>
              </a:ext>
            </a:extLst>
          </p:cNvPr>
          <p:cNvSpPr/>
          <p:nvPr/>
        </p:nvSpPr>
        <p:spPr>
          <a:xfrm>
            <a:off x="2621465" y="3593851"/>
            <a:ext cx="1677227" cy="1107996"/>
          </a:xfrm>
          <a:prstGeom prst="rect">
            <a:avLst/>
          </a:prstGeom>
        </p:spPr>
        <p:txBody>
          <a:bodyPr wrap="square">
            <a:spAutoFit/>
          </a:bodyPr>
          <a:lstStyle/>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gradFill>
                  <a:gsLst>
                    <a:gs pos="0">
                      <a:srgbClr val="000000"/>
                    </a:gs>
                    <a:gs pos="100000">
                      <a:srgbClr val="000000"/>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Azure </a:t>
            </a:r>
          </a:p>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gradFill>
                  <a:gsLst>
                    <a:gs pos="0">
                      <a:srgbClr val="000000"/>
                    </a:gs>
                    <a:gs pos="100000">
                      <a:srgbClr val="000000"/>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Kubernetes Service</a:t>
            </a:r>
            <a:endParaRPr kumimoji="0" lang="en-US" sz="2200" b="0" i="0" u="none" strike="noStrike" kern="0" cap="none" spc="0" normalizeH="0" baseline="0" noProof="0" dirty="0">
              <a:ln>
                <a:noFill/>
              </a:ln>
              <a:gradFill>
                <a:gsLst>
                  <a:gs pos="0">
                    <a:srgbClr val="000000"/>
                  </a:gs>
                  <a:gs pos="100000">
                    <a:srgbClr val="00000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43" name="Rectangle 42">
            <a:extLst>
              <a:ext uri="{FF2B5EF4-FFF2-40B4-BE49-F238E27FC236}">
                <a16:creationId xmlns:a16="http://schemas.microsoft.com/office/drawing/2014/main" id="{6663C697-6284-2449-AC56-5EA47C47197A}"/>
              </a:ext>
            </a:extLst>
          </p:cNvPr>
          <p:cNvSpPr/>
          <p:nvPr/>
        </p:nvSpPr>
        <p:spPr>
          <a:xfrm>
            <a:off x="507979" y="3585724"/>
            <a:ext cx="1677227" cy="1107996"/>
          </a:xfrm>
          <a:prstGeom prst="rect">
            <a:avLst/>
          </a:prstGeom>
        </p:spPr>
        <p:txBody>
          <a:bodyPr wrap="square">
            <a:spAutoFit/>
          </a:bodyPr>
          <a:lstStyle/>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gradFill>
                  <a:gsLst>
                    <a:gs pos="0">
                      <a:srgbClr val="000000"/>
                    </a:gs>
                    <a:gs pos="100000">
                      <a:srgbClr val="000000"/>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Azure </a:t>
            </a:r>
          </a:p>
          <a:p>
            <a:pPr marL="0" marR="0" lvl="0" indent="0" algn="ctr" defTabSz="914202"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gradFill>
                  <a:gsLst>
                    <a:gs pos="0">
                      <a:srgbClr val="000000"/>
                    </a:gs>
                    <a:gs pos="100000">
                      <a:srgbClr val="000000"/>
                    </a:gs>
                  </a:gsLst>
                  <a:lin ang="5400000" scaled="1"/>
                </a:gradFill>
                <a:effectLst/>
                <a:uLnTx/>
                <a:uFillTx/>
                <a:latin typeface="Segoe UI Light" panose="020B0502040204020203" pitchFamily="34" charset="0"/>
                <a:ea typeface="Segoe UI Black" panose="020B0A02040204020203" pitchFamily="34" charset="0"/>
                <a:cs typeface="Segoe UI Light" panose="020B0502040204020203" pitchFamily="34" charset="0"/>
              </a:rPr>
              <a:t>VMs / Scale Sets</a:t>
            </a:r>
            <a:endParaRPr kumimoji="0" lang="en-US" sz="2200" b="0" i="0" u="none" strike="noStrike" kern="0" cap="none" spc="0" normalizeH="0" baseline="0" noProof="0" dirty="0">
              <a:ln>
                <a:noFill/>
              </a:ln>
              <a:gradFill>
                <a:gsLst>
                  <a:gs pos="0">
                    <a:srgbClr val="000000"/>
                  </a:gs>
                  <a:gs pos="100000">
                    <a:srgbClr val="000000"/>
                  </a:gs>
                </a:gsLst>
                <a:lin ang="5400000" scaled="1"/>
              </a:gradFill>
              <a:effectLst/>
              <a:uLnTx/>
              <a:uFillTx/>
              <a:latin typeface="Segoe UI Light" panose="020B0502040204020203" pitchFamily="34" charset="0"/>
              <a:ea typeface="+mn-ea"/>
              <a:cs typeface="Segoe UI Light" panose="020B0502040204020203" pitchFamily="34" charset="0"/>
            </a:endParaRPr>
          </a:p>
        </p:txBody>
      </p:sp>
      <p:pic>
        <p:nvPicPr>
          <p:cNvPr id="44" name="Picture 43">
            <a:extLst>
              <a:ext uri="{FF2B5EF4-FFF2-40B4-BE49-F238E27FC236}">
                <a16:creationId xmlns:a16="http://schemas.microsoft.com/office/drawing/2014/main" id="{88A72171-A4E3-4446-BA14-FC0E6A56D97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5373" y="2261658"/>
            <a:ext cx="1195072" cy="1195072"/>
          </a:xfrm>
          <a:prstGeom prst="rect">
            <a:avLst/>
          </a:prstGeom>
          <a:ln>
            <a:noFill/>
          </a:ln>
        </p:spPr>
      </p:pic>
      <p:sp>
        <p:nvSpPr>
          <p:cNvPr id="39" name="TextBox 8">
            <a:extLst>
              <a:ext uri="{FF2B5EF4-FFF2-40B4-BE49-F238E27FC236}">
                <a16:creationId xmlns:a16="http://schemas.microsoft.com/office/drawing/2014/main" id="{DCFF2894-E32A-41AE-A857-34E33992C13D}"/>
              </a:ext>
            </a:extLst>
          </p:cNvPr>
          <p:cNvSpPr txBox="1"/>
          <p:nvPr/>
        </p:nvSpPr>
        <p:spPr>
          <a:xfrm>
            <a:off x="457200" y="533095"/>
            <a:ext cx="5086717" cy="461665"/>
          </a:xfrm>
          <a:prstGeom prst="rect">
            <a:avLst/>
          </a:prstGeom>
          <a:noFill/>
        </p:spPr>
        <p:txBody>
          <a:bodyPr wrap="square" rtlCol="0">
            <a:spAutoFit/>
          </a:bodyPr>
          <a:lstStyle/>
          <a:p>
            <a:r>
              <a:rPr lang="en-US" sz="2400" dirty="0">
                <a:solidFill>
                  <a:srgbClr val="0080E3"/>
                </a:solidFill>
                <a:latin typeface="Segoe UI" panose="020B0502040204020203" pitchFamily="34" charset="0"/>
                <a:cs typeface="Segoe UI" panose="020B0502040204020203" pitchFamily="34" charset="0"/>
              </a:rPr>
              <a:t>Deep Dive Week – Day 1</a:t>
            </a:r>
            <a:endParaRPr lang="en-AR" sz="2400" b="1" dirty="0">
              <a:solidFill>
                <a:srgbClr val="29E4FF"/>
              </a:solidFill>
              <a:latin typeface="Segoe UI" panose="020B0502040204020203" pitchFamily="34" charset="0"/>
              <a:cs typeface="Segoe UI" panose="020B0502040204020203" pitchFamily="34" charset="0"/>
            </a:endParaRPr>
          </a:p>
        </p:txBody>
      </p:sp>
      <p:cxnSp>
        <p:nvCxnSpPr>
          <p:cNvPr id="40" name="Straight Connector 9">
            <a:extLst>
              <a:ext uri="{FF2B5EF4-FFF2-40B4-BE49-F238E27FC236}">
                <a16:creationId xmlns:a16="http://schemas.microsoft.com/office/drawing/2014/main" id="{26D0AC52-629F-4E4E-91BE-BB780C70032C}"/>
              </a:ext>
            </a:extLst>
          </p:cNvPr>
          <p:cNvCxnSpPr>
            <a:cxnSpLocks/>
          </p:cNvCxnSpPr>
          <p:nvPr/>
        </p:nvCxnSpPr>
        <p:spPr>
          <a:xfrm>
            <a:off x="457200" y="1047654"/>
            <a:ext cx="11417643"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pic>
        <p:nvPicPr>
          <p:cNvPr id="41" name="Imagen 12">
            <a:extLst>
              <a:ext uri="{FF2B5EF4-FFF2-40B4-BE49-F238E27FC236}">
                <a16:creationId xmlns:a16="http://schemas.microsoft.com/office/drawing/2014/main" id="{8A1E1D5E-75DF-4B1E-8F49-2D24229973EF}"/>
              </a:ext>
            </a:extLst>
          </p:cNvPr>
          <p:cNvPicPr>
            <a:picLocks noChangeAspect="1"/>
          </p:cNvPicPr>
          <p:nvPr/>
        </p:nvPicPr>
        <p:blipFill>
          <a:blip r:embed="rId7"/>
          <a:stretch>
            <a:fillRect/>
          </a:stretch>
        </p:blipFill>
        <p:spPr>
          <a:xfrm>
            <a:off x="10570103" y="447116"/>
            <a:ext cx="1259260" cy="267046"/>
          </a:xfrm>
          <a:prstGeom prst="rect">
            <a:avLst/>
          </a:prstGeom>
        </p:spPr>
      </p:pic>
      <p:cxnSp>
        <p:nvCxnSpPr>
          <p:cNvPr id="5" name="Conector de Seta Reta 4">
            <a:extLst>
              <a:ext uri="{FF2B5EF4-FFF2-40B4-BE49-F238E27FC236}">
                <a16:creationId xmlns:a16="http://schemas.microsoft.com/office/drawing/2014/main" id="{1DDDAF90-A613-415B-A6B9-14AE1036AFEB}"/>
              </a:ext>
            </a:extLst>
          </p:cNvPr>
          <p:cNvCxnSpPr>
            <a:cxnSpLocks/>
          </p:cNvCxnSpPr>
          <p:nvPr/>
        </p:nvCxnSpPr>
        <p:spPr>
          <a:xfrm>
            <a:off x="2277979" y="5416882"/>
            <a:ext cx="6513095" cy="0"/>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83928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250" fill="hold"/>
                                        <p:tgtEl>
                                          <p:spTgt spid="21"/>
                                        </p:tgtEl>
                                        <p:attrNameLst>
                                          <p:attrName>ppt_x</p:attrName>
                                        </p:attrNameLst>
                                      </p:cBhvr>
                                      <p:tavLst>
                                        <p:tav tm="0">
                                          <p:val>
                                            <p:strVal val="0-#ppt_w/2"/>
                                          </p:val>
                                        </p:tav>
                                        <p:tav tm="100000">
                                          <p:val>
                                            <p:strVal val="#ppt_x"/>
                                          </p:val>
                                        </p:tav>
                                      </p:tavLst>
                                    </p:anim>
                                    <p:anim calcmode="lin" valueType="num">
                                      <p:cBhvr additive="base">
                                        <p:cTn id="8" dur="12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a:xfrm>
            <a:off x="426425" y="223038"/>
            <a:ext cx="6938563" cy="757914"/>
          </a:xfrm>
        </p:spPr>
        <p:txBody>
          <a:bodyPr/>
          <a:lstStyle/>
          <a:p>
            <a:r>
              <a:rPr lang="en-US" sz="4705" dirty="0">
                <a:solidFill>
                  <a:schemeClr val="accent1"/>
                </a:solidFill>
                <a:latin typeface="Segoe UI Light" panose="020B0502040204020203" pitchFamily="34" charset="0"/>
                <a:cs typeface="Segoe UI Light" panose="020B0502040204020203" pitchFamily="34" charset="0"/>
              </a:rPr>
              <a:t>IoT-connected backends</a:t>
            </a:r>
          </a:p>
        </p:txBody>
      </p:sp>
      <p:grpSp>
        <p:nvGrpSpPr>
          <p:cNvPr id="83" name="Group 82">
            <a:extLst>
              <a:ext uri="{FF2B5EF4-FFF2-40B4-BE49-F238E27FC236}">
                <a16:creationId xmlns:a16="http://schemas.microsoft.com/office/drawing/2014/main" id="{9533120F-1D9E-384D-B595-28436FDA124C}"/>
              </a:ext>
            </a:extLst>
          </p:cNvPr>
          <p:cNvGrpSpPr/>
          <p:nvPr/>
        </p:nvGrpSpPr>
        <p:grpSpPr>
          <a:xfrm>
            <a:off x="9820626" y="3723072"/>
            <a:ext cx="1813394" cy="570952"/>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algn="ctr" defTabSz="448193">
                <a:defRPr/>
              </a:pPr>
              <a:r>
                <a:rPr lang="en-US" sz="1568">
                  <a:solidFill>
                    <a:prstClr val="white"/>
                  </a:solidFill>
                  <a:latin typeface="Segoe UI Semibold" panose="020B0702040204020203" pitchFamily="34" charset="0"/>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defRPr/>
                </a:pPr>
                <a:r>
                  <a:rPr lang="en-US" sz="1372">
                    <a:solidFill>
                      <a:prstClr val="white"/>
                    </a:solidFill>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751110" y="4374403"/>
            <a:ext cx="1933467" cy="1991393"/>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defTabSz="448193">
              <a:defRPr/>
            </a:pPr>
            <a:r>
              <a:rPr lang="en-US" sz="1372">
                <a:solidFill>
                  <a:prstClr val="white"/>
                </a:solidFill>
              </a:rPr>
              <a:t>Colleagues use mobile banking to reimburse each other for lunch: the person who paid for lunch requests payment through his mobile app, triggering a notification on his colleagues’ phones.</a:t>
            </a:r>
          </a:p>
        </p:txBody>
      </p:sp>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26424" y="1605604"/>
            <a:ext cx="9394203" cy="898881"/>
          </a:xfrm>
        </p:spPr>
        <p:txBody>
          <a:bodyPr/>
          <a:lstStyle/>
          <a:p>
            <a:pPr defTabSz="448193">
              <a:lnSpc>
                <a:spcPct val="100000"/>
              </a:lnSpc>
              <a:spcAft>
                <a:spcPts val="0"/>
              </a:spcAft>
              <a:buSzTx/>
              <a:defRPr/>
            </a:pPr>
            <a:r>
              <a:rPr lang="en-US" sz="1765">
                <a:solidFill>
                  <a:schemeClr val="tx1"/>
                </a:solidFill>
                <a:cs typeface="Segoe UI Light" panose="020B0502040204020203" pitchFamily="34" charset="0"/>
              </a:rPr>
              <a:t>A manufacturing company uses IoT to monitor its machines. Functions detects anomalous data and triggers a message to Service department when repair is required.</a:t>
            </a:r>
          </a:p>
          <a:p>
            <a:pPr defTabSz="448193">
              <a:lnSpc>
                <a:spcPct val="100000"/>
              </a:lnSpc>
              <a:spcAft>
                <a:spcPts val="0"/>
              </a:spcAft>
              <a:buSzTx/>
              <a:defRPr/>
            </a:pPr>
            <a:endParaRPr lang="en-US" sz="1765">
              <a:solidFill>
                <a:schemeClr val="tx1"/>
              </a:solidFill>
              <a:cs typeface="Segoe UI Light" panose="020B0502040204020203" pitchFamily="34" charset="0"/>
            </a:endParaRPr>
          </a:p>
        </p:txBody>
      </p:sp>
      <p:pic>
        <p:nvPicPr>
          <p:cNvPr id="93" name="Picture 92" descr="A large pot&#10;&#10;Description generated with high confidence">
            <a:extLst>
              <a:ext uri="{FF2B5EF4-FFF2-40B4-BE49-F238E27FC236}">
                <a16:creationId xmlns:a16="http://schemas.microsoft.com/office/drawing/2014/main" id="{F53C0A4D-4906-9549-B458-772AA2843AF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966431" y="-136"/>
            <a:ext cx="2234982" cy="6857650"/>
          </a:xfrm>
          <a:prstGeom prst="rect">
            <a:avLst/>
          </a:prstGeom>
        </p:spPr>
      </p:pic>
      <p:grpSp>
        <p:nvGrpSpPr>
          <p:cNvPr id="2" name="Group 1">
            <a:extLst>
              <a:ext uri="{FF2B5EF4-FFF2-40B4-BE49-F238E27FC236}">
                <a16:creationId xmlns:a16="http://schemas.microsoft.com/office/drawing/2014/main" id="{3874835D-EBB2-0041-8971-22B64CC6919D}"/>
              </a:ext>
            </a:extLst>
          </p:cNvPr>
          <p:cNvGrpSpPr/>
          <p:nvPr/>
        </p:nvGrpSpPr>
        <p:grpSpPr>
          <a:xfrm>
            <a:off x="426425" y="2602501"/>
            <a:ext cx="9078384" cy="3818063"/>
            <a:chOff x="233797" y="2807782"/>
            <a:chExt cx="9693055" cy="4076572"/>
          </a:xfrm>
        </p:grpSpPr>
        <p:sp>
          <p:nvSpPr>
            <p:cNvPr id="94" name="Rectangle: Rounded Corners 210">
              <a:extLst>
                <a:ext uri="{FF2B5EF4-FFF2-40B4-BE49-F238E27FC236}">
                  <a16:creationId xmlns:a16="http://schemas.microsoft.com/office/drawing/2014/main" id="{9816F0A1-449D-4F4E-A40E-AC9D9825FF80}"/>
                </a:ext>
              </a:extLst>
            </p:cNvPr>
            <p:cNvSpPr/>
            <p:nvPr/>
          </p:nvSpPr>
          <p:spPr>
            <a:xfrm>
              <a:off x="4455415" y="5257787"/>
              <a:ext cx="765073" cy="762013"/>
            </a:xfrm>
            <a:prstGeom prst="roundRect">
              <a:avLst>
                <a:gd name="adj" fmla="val 8824"/>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95" name="Group 94">
              <a:extLst>
                <a:ext uri="{FF2B5EF4-FFF2-40B4-BE49-F238E27FC236}">
                  <a16:creationId xmlns:a16="http://schemas.microsoft.com/office/drawing/2014/main" id="{DF03D3E0-4AB9-7F42-9A3E-CEDD7408B0AF}"/>
                </a:ext>
              </a:extLst>
            </p:cNvPr>
            <p:cNvGrpSpPr/>
            <p:nvPr/>
          </p:nvGrpSpPr>
          <p:grpSpPr>
            <a:xfrm>
              <a:off x="4177243" y="4979549"/>
              <a:ext cx="537240" cy="533578"/>
              <a:chOff x="10257340" y="1680054"/>
              <a:chExt cx="394878" cy="392187"/>
            </a:xfrm>
          </p:grpSpPr>
          <p:sp>
            <p:nvSpPr>
              <p:cNvPr id="96" name="Rectangle 95">
                <a:extLst>
                  <a:ext uri="{FF2B5EF4-FFF2-40B4-BE49-F238E27FC236}">
                    <a16:creationId xmlns:a16="http://schemas.microsoft.com/office/drawing/2014/main" id="{335F437F-1924-6B47-9832-B8A147B9CC70}"/>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97" name="Picture 96" descr="Image result for azure functions logo png">
                <a:extLst>
                  <a:ext uri="{FF2B5EF4-FFF2-40B4-BE49-F238E27FC236}">
                    <a16:creationId xmlns:a16="http://schemas.microsoft.com/office/drawing/2014/main" id="{49872D8A-3D3D-A841-AD12-B4B4A0D3C630}"/>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1" name="Straight Arrow Connector 100">
              <a:extLst>
                <a:ext uri="{FF2B5EF4-FFF2-40B4-BE49-F238E27FC236}">
                  <a16:creationId xmlns:a16="http://schemas.microsoft.com/office/drawing/2014/main" id="{95606E05-BEA8-6F4C-B084-826241CC59A6}"/>
                </a:ext>
              </a:extLst>
            </p:cNvPr>
            <p:cNvCxnSpPr>
              <a:cxnSpLocks/>
            </p:cNvCxnSpPr>
            <p:nvPr/>
          </p:nvCxnSpPr>
          <p:spPr>
            <a:xfrm>
              <a:off x="2698288" y="5628606"/>
              <a:ext cx="1656492" cy="0"/>
            </a:xfrm>
            <a:prstGeom prst="straightConnector1">
              <a:avLst/>
            </a:prstGeom>
            <a:ln w="190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E6B44043-F695-E644-8891-495B4926156B}"/>
                </a:ext>
              </a:extLst>
            </p:cNvPr>
            <p:cNvSpPr/>
            <p:nvPr/>
          </p:nvSpPr>
          <p:spPr>
            <a:xfrm>
              <a:off x="2584723" y="5748755"/>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44" name="Freeform: Shape 168">
              <a:extLst>
                <a:ext uri="{FF2B5EF4-FFF2-40B4-BE49-F238E27FC236}">
                  <a16:creationId xmlns:a16="http://schemas.microsoft.com/office/drawing/2014/main" id="{4FBE5FB7-6A0D-CB44-8AC0-87490F940F90}"/>
                </a:ext>
              </a:extLst>
            </p:cNvPr>
            <p:cNvSpPr/>
            <p:nvPr/>
          </p:nvSpPr>
          <p:spPr>
            <a:xfrm flipH="1" flipV="1">
              <a:off x="567787" y="3353736"/>
              <a:ext cx="1548236" cy="869313"/>
            </a:xfrm>
            <a:custGeom>
              <a:avLst/>
              <a:gdLst>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138951 h 1352550"/>
                <a:gd name="connsiteX4" fmla="*/ 1352965 w 2228850"/>
                <a:gd name="connsiteY4" fmla="*/ 0 h 1352550"/>
                <a:gd name="connsiteX5" fmla="*/ 2228850 w 2228850"/>
                <a:gd name="connsiteY5" fmla="*/ 0 h 1352550"/>
                <a:gd name="connsiteX6" fmla="*/ 2228850 w 2228850"/>
                <a:gd name="connsiteY6" fmla="*/ 1352550 h 1352550"/>
                <a:gd name="connsiteX7" fmla="*/ 0 w 2228850"/>
                <a:gd name="connsiteY7" fmla="*/ 1352550 h 1352550"/>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0 h 1352550"/>
                <a:gd name="connsiteX4" fmla="*/ 2228850 w 2228850"/>
                <a:gd name="connsiteY4" fmla="*/ 0 h 1352550"/>
                <a:gd name="connsiteX5" fmla="*/ 2228850 w 2228850"/>
                <a:gd name="connsiteY5" fmla="*/ 1352550 h 1352550"/>
                <a:gd name="connsiteX6" fmla="*/ 0 w 2228850"/>
                <a:gd name="connsiteY6" fmla="*/ 1352550 h 1352550"/>
                <a:gd name="connsiteX7" fmla="*/ 0 w 2228850"/>
                <a:gd name="connsiteY7" fmla="*/ 0 h 1352550"/>
                <a:gd name="connsiteX0" fmla="*/ 0 w 2228850"/>
                <a:gd name="connsiteY0" fmla="*/ 384924 h 1737474"/>
                <a:gd name="connsiteX1" fmla="*/ 875887 w 2228850"/>
                <a:gd name="connsiteY1" fmla="*/ 384924 h 1737474"/>
                <a:gd name="connsiteX2" fmla="*/ 1675987 w 2228850"/>
                <a:gd name="connsiteY2" fmla="*/ 0 h 1737474"/>
                <a:gd name="connsiteX3" fmla="*/ 1352965 w 2228850"/>
                <a:gd name="connsiteY3" fmla="*/ 384924 h 1737474"/>
                <a:gd name="connsiteX4" fmla="*/ 2228850 w 2228850"/>
                <a:gd name="connsiteY4" fmla="*/ 384924 h 1737474"/>
                <a:gd name="connsiteX5" fmla="*/ 2228850 w 2228850"/>
                <a:gd name="connsiteY5" fmla="*/ 1737474 h 1737474"/>
                <a:gd name="connsiteX6" fmla="*/ 0 w 2228850"/>
                <a:gd name="connsiteY6" fmla="*/ 1737474 h 1737474"/>
                <a:gd name="connsiteX7" fmla="*/ 0 w 2228850"/>
                <a:gd name="connsiteY7" fmla="*/ 38492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67327 w 2228850"/>
                <a:gd name="connsiteY6" fmla="*/ 47636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3679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85380 h 1737474"/>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958228 w 2228850"/>
                <a:gd name="connsiteY6" fmla="*/ 183021 h 1535115"/>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702442 w 2228850"/>
                <a:gd name="connsiteY0" fmla="*/ 0 h 1535115"/>
                <a:gd name="connsiteX1" fmla="*/ 1191298 w 2228850"/>
                <a:gd name="connsiteY1" fmla="*/ 184417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512806 w 2228850"/>
                <a:gd name="connsiteY0" fmla="*/ 0 h 1586291"/>
                <a:gd name="connsiteX1" fmla="*/ 1191298 w 2228850"/>
                <a:gd name="connsiteY1" fmla="*/ 235593 h 1586291"/>
                <a:gd name="connsiteX2" fmla="*/ 2228850 w 2228850"/>
                <a:gd name="connsiteY2" fmla="*/ 233741 h 1586291"/>
                <a:gd name="connsiteX3" fmla="*/ 2228850 w 2228850"/>
                <a:gd name="connsiteY3" fmla="*/ 1586291 h 1586291"/>
                <a:gd name="connsiteX4" fmla="*/ 0 w 2228850"/>
                <a:gd name="connsiteY4" fmla="*/ 1586291 h 1586291"/>
                <a:gd name="connsiteX5" fmla="*/ 0 w 2228850"/>
                <a:gd name="connsiteY5" fmla="*/ 233741 h 1586291"/>
                <a:gd name="connsiteX6" fmla="*/ 595698 w 2228850"/>
                <a:gd name="connsiteY6" fmla="*/ 234199 h 1586291"/>
                <a:gd name="connsiteX0" fmla="*/ 1465397 w 2228850"/>
                <a:gd name="connsiteY0" fmla="*/ 0 h 1688643"/>
                <a:gd name="connsiteX1" fmla="*/ 1191298 w 2228850"/>
                <a:gd name="connsiteY1" fmla="*/ 337945 h 1688643"/>
                <a:gd name="connsiteX2" fmla="*/ 2228850 w 2228850"/>
                <a:gd name="connsiteY2" fmla="*/ 336093 h 1688643"/>
                <a:gd name="connsiteX3" fmla="*/ 2228850 w 2228850"/>
                <a:gd name="connsiteY3" fmla="*/ 1688643 h 1688643"/>
                <a:gd name="connsiteX4" fmla="*/ 0 w 2228850"/>
                <a:gd name="connsiteY4" fmla="*/ 1688643 h 1688643"/>
                <a:gd name="connsiteX5" fmla="*/ 0 w 2228850"/>
                <a:gd name="connsiteY5" fmla="*/ 336093 h 1688643"/>
                <a:gd name="connsiteX6" fmla="*/ 595698 w 2228850"/>
                <a:gd name="connsiteY6" fmla="*/ 336551 h 168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8850" h="1688643">
                  <a:moveTo>
                    <a:pt x="1465397" y="0"/>
                  </a:moveTo>
                  <a:lnTo>
                    <a:pt x="1191298" y="337945"/>
                  </a:lnTo>
                  <a:lnTo>
                    <a:pt x="2228850" y="336093"/>
                  </a:lnTo>
                  <a:lnTo>
                    <a:pt x="2228850" y="1688643"/>
                  </a:lnTo>
                  <a:lnTo>
                    <a:pt x="0" y="1688643"/>
                  </a:lnTo>
                  <a:lnTo>
                    <a:pt x="0" y="336093"/>
                  </a:lnTo>
                  <a:lnTo>
                    <a:pt x="595698" y="336551"/>
                  </a:lnTo>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45" name="Oval 144">
              <a:extLst>
                <a:ext uri="{FF2B5EF4-FFF2-40B4-BE49-F238E27FC236}">
                  <a16:creationId xmlns:a16="http://schemas.microsoft.com/office/drawing/2014/main" id="{0EFE4406-9F41-9549-A00D-E4AB1B54C897}"/>
                </a:ext>
              </a:extLst>
            </p:cNvPr>
            <p:cNvSpPr/>
            <p:nvPr/>
          </p:nvSpPr>
          <p:spPr>
            <a:xfrm>
              <a:off x="1366658" y="430739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46" name="Oval 145">
              <a:extLst>
                <a:ext uri="{FF2B5EF4-FFF2-40B4-BE49-F238E27FC236}">
                  <a16:creationId xmlns:a16="http://schemas.microsoft.com/office/drawing/2014/main" id="{9F407CE0-6595-A245-BF3E-C99188CA079B}"/>
                </a:ext>
              </a:extLst>
            </p:cNvPr>
            <p:cNvSpPr/>
            <p:nvPr/>
          </p:nvSpPr>
          <p:spPr>
            <a:xfrm>
              <a:off x="1513345" y="4335669"/>
              <a:ext cx="94844" cy="94844"/>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47" name="Oval 146">
              <a:extLst>
                <a:ext uri="{FF2B5EF4-FFF2-40B4-BE49-F238E27FC236}">
                  <a16:creationId xmlns:a16="http://schemas.microsoft.com/office/drawing/2014/main" id="{FCEE1108-4494-7247-BC49-D46DFB61E5C7}"/>
                </a:ext>
              </a:extLst>
            </p:cNvPr>
            <p:cNvSpPr/>
            <p:nvPr/>
          </p:nvSpPr>
          <p:spPr>
            <a:xfrm>
              <a:off x="1255447" y="428091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48" name="Oval 147">
              <a:extLst>
                <a:ext uri="{FF2B5EF4-FFF2-40B4-BE49-F238E27FC236}">
                  <a16:creationId xmlns:a16="http://schemas.microsoft.com/office/drawing/2014/main" id="{CB8E184A-C50A-E145-994B-280EE82E8838}"/>
                </a:ext>
              </a:extLst>
            </p:cNvPr>
            <p:cNvSpPr/>
            <p:nvPr/>
          </p:nvSpPr>
          <p:spPr>
            <a:xfrm>
              <a:off x="1144238" y="4257333"/>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55" name="Oval 154">
              <a:extLst>
                <a:ext uri="{FF2B5EF4-FFF2-40B4-BE49-F238E27FC236}">
                  <a16:creationId xmlns:a16="http://schemas.microsoft.com/office/drawing/2014/main" id="{72DE8677-D91A-3D47-845F-EB56C1F0CFB4}"/>
                </a:ext>
              </a:extLst>
            </p:cNvPr>
            <p:cNvSpPr/>
            <p:nvPr/>
          </p:nvSpPr>
          <p:spPr>
            <a:xfrm>
              <a:off x="1893839" y="4439034"/>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56" name="Oval 155">
              <a:extLst>
                <a:ext uri="{FF2B5EF4-FFF2-40B4-BE49-F238E27FC236}">
                  <a16:creationId xmlns:a16="http://schemas.microsoft.com/office/drawing/2014/main" id="{B4AFED0D-8FB4-5949-ACAE-FA5CAB34E817}"/>
                </a:ext>
              </a:extLst>
            </p:cNvPr>
            <p:cNvSpPr/>
            <p:nvPr/>
          </p:nvSpPr>
          <p:spPr>
            <a:xfrm>
              <a:off x="1683807" y="4377947"/>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57" name="Oval 156">
              <a:extLst>
                <a:ext uri="{FF2B5EF4-FFF2-40B4-BE49-F238E27FC236}">
                  <a16:creationId xmlns:a16="http://schemas.microsoft.com/office/drawing/2014/main" id="{D6C1678B-9185-DE47-BDA5-9777E0E45346}"/>
                </a:ext>
              </a:extLst>
            </p:cNvPr>
            <p:cNvSpPr/>
            <p:nvPr/>
          </p:nvSpPr>
          <p:spPr>
            <a:xfrm>
              <a:off x="2102114" y="4543100"/>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58" name="Oval 157">
              <a:extLst>
                <a:ext uri="{FF2B5EF4-FFF2-40B4-BE49-F238E27FC236}">
                  <a16:creationId xmlns:a16="http://schemas.microsoft.com/office/drawing/2014/main" id="{AA45AFF5-113C-C54F-BC59-A84701C8E24E}"/>
                </a:ext>
              </a:extLst>
            </p:cNvPr>
            <p:cNvSpPr/>
            <p:nvPr/>
          </p:nvSpPr>
          <p:spPr>
            <a:xfrm>
              <a:off x="2233934" y="4750734"/>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59" name="Oval 158">
              <a:extLst>
                <a:ext uri="{FF2B5EF4-FFF2-40B4-BE49-F238E27FC236}">
                  <a16:creationId xmlns:a16="http://schemas.microsoft.com/office/drawing/2014/main" id="{A08C79DA-5B23-6C4C-B348-FB98453DBA6E}"/>
                </a:ext>
              </a:extLst>
            </p:cNvPr>
            <p:cNvSpPr/>
            <p:nvPr/>
          </p:nvSpPr>
          <p:spPr>
            <a:xfrm>
              <a:off x="2290456" y="4884017"/>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60" name="Freeform: Shape 178">
              <a:extLst>
                <a:ext uri="{FF2B5EF4-FFF2-40B4-BE49-F238E27FC236}">
                  <a16:creationId xmlns:a16="http://schemas.microsoft.com/office/drawing/2014/main" id="{F3627138-7825-4748-A6EB-EC2A2037EF6D}"/>
                </a:ext>
              </a:extLst>
            </p:cNvPr>
            <p:cNvSpPr/>
            <p:nvPr/>
          </p:nvSpPr>
          <p:spPr>
            <a:xfrm>
              <a:off x="1037514" y="4338403"/>
              <a:ext cx="1147306" cy="388596"/>
            </a:xfrm>
            <a:custGeom>
              <a:avLst/>
              <a:gdLst>
                <a:gd name="connsiteX0" fmla="*/ 0 w 1200150"/>
                <a:gd name="connsiteY0" fmla="*/ 0 h 561975"/>
                <a:gd name="connsiteX1" fmla="*/ 914400 w 1200150"/>
                <a:gd name="connsiteY1" fmla="*/ 295275 h 561975"/>
                <a:gd name="connsiteX2" fmla="*/ 1200150 w 1200150"/>
                <a:gd name="connsiteY2" fmla="*/ 561975 h 561975"/>
              </a:gdLst>
              <a:ahLst/>
              <a:cxnLst>
                <a:cxn ang="0">
                  <a:pos x="connsiteX0" y="connsiteY0"/>
                </a:cxn>
                <a:cxn ang="0">
                  <a:pos x="connsiteX1" y="connsiteY1"/>
                </a:cxn>
                <a:cxn ang="0">
                  <a:pos x="connsiteX2" y="connsiteY2"/>
                </a:cxn>
              </a:cxnLst>
              <a:rect l="l" t="t" r="r" b="b"/>
              <a:pathLst>
                <a:path w="1200150" h="561975">
                  <a:moveTo>
                    <a:pt x="0" y="0"/>
                  </a:moveTo>
                  <a:cubicBezTo>
                    <a:pt x="357187" y="100806"/>
                    <a:pt x="714375" y="201613"/>
                    <a:pt x="914400" y="295275"/>
                  </a:cubicBezTo>
                  <a:cubicBezTo>
                    <a:pt x="1114425" y="388937"/>
                    <a:pt x="1157287" y="475456"/>
                    <a:pt x="1200150" y="561975"/>
                  </a:cubicBezTo>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65" name="Oval 164">
              <a:extLst>
                <a:ext uri="{FF2B5EF4-FFF2-40B4-BE49-F238E27FC236}">
                  <a16:creationId xmlns:a16="http://schemas.microsoft.com/office/drawing/2014/main" id="{B01F4E18-57E9-3341-ADDC-1779DCE9335C}"/>
                </a:ext>
              </a:extLst>
            </p:cNvPr>
            <p:cNvSpPr/>
            <p:nvPr/>
          </p:nvSpPr>
          <p:spPr>
            <a:xfrm>
              <a:off x="1820706"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69" name="Oval 168">
              <a:extLst>
                <a:ext uri="{FF2B5EF4-FFF2-40B4-BE49-F238E27FC236}">
                  <a16:creationId xmlns:a16="http://schemas.microsoft.com/office/drawing/2014/main" id="{BD211BA7-ECE5-9547-982D-0B985EE837A4}"/>
                </a:ext>
              </a:extLst>
            </p:cNvPr>
            <p:cNvSpPr/>
            <p:nvPr/>
          </p:nvSpPr>
          <p:spPr>
            <a:xfrm>
              <a:off x="1916207"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70" name="Oval 169">
              <a:extLst>
                <a:ext uri="{FF2B5EF4-FFF2-40B4-BE49-F238E27FC236}">
                  <a16:creationId xmlns:a16="http://schemas.microsoft.com/office/drawing/2014/main" id="{6BFF64E0-077C-8041-945E-135C4EAC90AE}"/>
                </a:ext>
              </a:extLst>
            </p:cNvPr>
            <p:cNvSpPr/>
            <p:nvPr/>
          </p:nvSpPr>
          <p:spPr>
            <a:xfrm>
              <a:off x="2011710"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71" name="Oval 170">
              <a:extLst>
                <a:ext uri="{FF2B5EF4-FFF2-40B4-BE49-F238E27FC236}">
                  <a16:creationId xmlns:a16="http://schemas.microsoft.com/office/drawing/2014/main" id="{C7E1A1B9-69B7-E448-B433-2CCCAD86A1C7}"/>
                </a:ext>
              </a:extLst>
            </p:cNvPr>
            <p:cNvSpPr/>
            <p:nvPr/>
          </p:nvSpPr>
          <p:spPr>
            <a:xfrm>
              <a:off x="2107211"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92" name="Oval 191">
              <a:extLst>
                <a:ext uri="{FF2B5EF4-FFF2-40B4-BE49-F238E27FC236}">
                  <a16:creationId xmlns:a16="http://schemas.microsoft.com/office/drawing/2014/main" id="{B46E8B71-DCCA-104E-B4B6-E5F329E14BEB}"/>
                </a:ext>
              </a:extLst>
            </p:cNvPr>
            <p:cNvSpPr/>
            <p:nvPr/>
          </p:nvSpPr>
          <p:spPr>
            <a:xfrm>
              <a:off x="2202714"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93" name="Oval 192">
              <a:extLst>
                <a:ext uri="{FF2B5EF4-FFF2-40B4-BE49-F238E27FC236}">
                  <a16:creationId xmlns:a16="http://schemas.microsoft.com/office/drawing/2014/main" id="{D4E31896-74F3-0643-869E-C84368ABB468}"/>
                </a:ext>
              </a:extLst>
            </p:cNvPr>
            <p:cNvSpPr/>
            <p:nvPr/>
          </p:nvSpPr>
          <p:spPr>
            <a:xfrm>
              <a:off x="2298215"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94" name="Oval 193">
              <a:extLst>
                <a:ext uri="{FF2B5EF4-FFF2-40B4-BE49-F238E27FC236}">
                  <a16:creationId xmlns:a16="http://schemas.microsoft.com/office/drawing/2014/main" id="{01976785-09C4-BC4A-81FE-48BBC28882F7}"/>
                </a:ext>
              </a:extLst>
            </p:cNvPr>
            <p:cNvSpPr/>
            <p:nvPr/>
          </p:nvSpPr>
          <p:spPr>
            <a:xfrm>
              <a:off x="2393718"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95" name="Oval 194">
              <a:extLst>
                <a:ext uri="{FF2B5EF4-FFF2-40B4-BE49-F238E27FC236}">
                  <a16:creationId xmlns:a16="http://schemas.microsoft.com/office/drawing/2014/main" id="{AA7B7C94-5173-4042-8459-840357F63803}"/>
                </a:ext>
              </a:extLst>
            </p:cNvPr>
            <p:cNvSpPr/>
            <p:nvPr/>
          </p:nvSpPr>
          <p:spPr>
            <a:xfrm>
              <a:off x="2489219"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96" name="Oval 195">
              <a:extLst>
                <a:ext uri="{FF2B5EF4-FFF2-40B4-BE49-F238E27FC236}">
                  <a16:creationId xmlns:a16="http://schemas.microsoft.com/office/drawing/2014/main" id="{6322308D-6F56-FD43-90DE-68105223151F}"/>
                </a:ext>
              </a:extLst>
            </p:cNvPr>
            <p:cNvSpPr/>
            <p:nvPr/>
          </p:nvSpPr>
          <p:spPr>
            <a:xfrm>
              <a:off x="2584722"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97" name="Oval 196">
              <a:extLst>
                <a:ext uri="{FF2B5EF4-FFF2-40B4-BE49-F238E27FC236}">
                  <a16:creationId xmlns:a16="http://schemas.microsoft.com/office/drawing/2014/main" id="{C28A93DD-A2DC-AB4D-8785-2BA8DAF4D35A}"/>
                </a:ext>
              </a:extLst>
            </p:cNvPr>
            <p:cNvSpPr/>
            <p:nvPr/>
          </p:nvSpPr>
          <p:spPr>
            <a:xfrm>
              <a:off x="1867910"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98" name="Oval 197">
              <a:extLst>
                <a:ext uri="{FF2B5EF4-FFF2-40B4-BE49-F238E27FC236}">
                  <a16:creationId xmlns:a16="http://schemas.microsoft.com/office/drawing/2014/main" id="{53342007-AEDC-CF46-9401-793A6D6C228C}"/>
                </a:ext>
              </a:extLst>
            </p:cNvPr>
            <p:cNvSpPr/>
            <p:nvPr/>
          </p:nvSpPr>
          <p:spPr>
            <a:xfrm>
              <a:off x="1963411"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99" name="Oval 198">
              <a:extLst>
                <a:ext uri="{FF2B5EF4-FFF2-40B4-BE49-F238E27FC236}">
                  <a16:creationId xmlns:a16="http://schemas.microsoft.com/office/drawing/2014/main" id="{56FC8B49-956E-794D-BF35-76D05A0B94A7}"/>
                </a:ext>
              </a:extLst>
            </p:cNvPr>
            <p:cNvSpPr/>
            <p:nvPr/>
          </p:nvSpPr>
          <p:spPr>
            <a:xfrm>
              <a:off x="2058914"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00" name="Oval 199">
              <a:extLst>
                <a:ext uri="{FF2B5EF4-FFF2-40B4-BE49-F238E27FC236}">
                  <a16:creationId xmlns:a16="http://schemas.microsoft.com/office/drawing/2014/main" id="{4FCA4759-FE9C-0D46-889A-7383C41AF48D}"/>
                </a:ext>
              </a:extLst>
            </p:cNvPr>
            <p:cNvSpPr/>
            <p:nvPr/>
          </p:nvSpPr>
          <p:spPr>
            <a:xfrm>
              <a:off x="2154415"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01" name="Oval 200">
              <a:extLst>
                <a:ext uri="{FF2B5EF4-FFF2-40B4-BE49-F238E27FC236}">
                  <a16:creationId xmlns:a16="http://schemas.microsoft.com/office/drawing/2014/main" id="{5C3AD02C-086E-7544-BF93-071F4C405149}"/>
                </a:ext>
              </a:extLst>
            </p:cNvPr>
            <p:cNvSpPr/>
            <p:nvPr/>
          </p:nvSpPr>
          <p:spPr>
            <a:xfrm>
              <a:off x="2249918"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02" name="Oval 201">
              <a:extLst>
                <a:ext uri="{FF2B5EF4-FFF2-40B4-BE49-F238E27FC236}">
                  <a16:creationId xmlns:a16="http://schemas.microsoft.com/office/drawing/2014/main" id="{A21B3DFF-6EDC-A642-9AF1-1A263C8734FE}"/>
                </a:ext>
              </a:extLst>
            </p:cNvPr>
            <p:cNvSpPr/>
            <p:nvPr/>
          </p:nvSpPr>
          <p:spPr>
            <a:xfrm>
              <a:off x="2345419"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03" name="Oval 202">
              <a:extLst>
                <a:ext uri="{FF2B5EF4-FFF2-40B4-BE49-F238E27FC236}">
                  <a16:creationId xmlns:a16="http://schemas.microsoft.com/office/drawing/2014/main" id="{3A03B616-5C32-444B-AB54-06CB8F6DB81D}"/>
                </a:ext>
              </a:extLst>
            </p:cNvPr>
            <p:cNvSpPr/>
            <p:nvPr/>
          </p:nvSpPr>
          <p:spPr>
            <a:xfrm>
              <a:off x="2440922"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04" name="Oval 203">
              <a:extLst>
                <a:ext uri="{FF2B5EF4-FFF2-40B4-BE49-F238E27FC236}">
                  <a16:creationId xmlns:a16="http://schemas.microsoft.com/office/drawing/2014/main" id="{FEE19A17-E231-E146-8C55-A30380DEF546}"/>
                </a:ext>
              </a:extLst>
            </p:cNvPr>
            <p:cNvSpPr/>
            <p:nvPr/>
          </p:nvSpPr>
          <p:spPr>
            <a:xfrm>
              <a:off x="2536423"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05" name="Oval 204">
              <a:extLst>
                <a:ext uri="{FF2B5EF4-FFF2-40B4-BE49-F238E27FC236}">
                  <a16:creationId xmlns:a16="http://schemas.microsoft.com/office/drawing/2014/main" id="{EDE0D41F-ED76-3E48-9543-0E7749025BD6}"/>
                </a:ext>
              </a:extLst>
            </p:cNvPr>
            <p:cNvSpPr/>
            <p:nvPr/>
          </p:nvSpPr>
          <p:spPr>
            <a:xfrm>
              <a:off x="2107211" y="574875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06" name="Oval 205">
              <a:extLst>
                <a:ext uri="{FF2B5EF4-FFF2-40B4-BE49-F238E27FC236}">
                  <a16:creationId xmlns:a16="http://schemas.microsoft.com/office/drawing/2014/main" id="{04D7A82A-57BB-E747-B099-D8F2B584FF70}"/>
                </a:ext>
              </a:extLst>
            </p:cNvPr>
            <p:cNvSpPr/>
            <p:nvPr/>
          </p:nvSpPr>
          <p:spPr>
            <a:xfrm>
              <a:off x="2202714" y="574875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07" name="Oval 206">
              <a:extLst>
                <a:ext uri="{FF2B5EF4-FFF2-40B4-BE49-F238E27FC236}">
                  <a16:creationId xmlns:a16="http://schemas.microsoft.com/office/drawing/2014/main" id="{C9B62B8C-392E-8547-97D1-0C1E1C4A6DED}"/>
                </a:ext>
              </a:extLst>
            </p:cNvPr>
            <p:cNvSpPr/>
            <p:nvPr/>
          </p:nvSpPr>
          <p:spPr>
            <a:xfrm>
              <a:off x="2298215" y="574875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08" name="Oval 207">
              <a:extLst>
                <a:ext uri="{FF2B5EF4-FFF2-40B4-BE49-F238E27FC236}">
                  <a16:creationId xmlns:a16="http://schemas.microsoft.com/office/drawing/2014/main" id="{2A0F5D17-5CC4-D94E-8080-99C273464D40}"/>
                </a:ext>
              </a:extLst>
            </p:cNvPr>
            <p:cNvSpPr/>
            <p:nvPr/>
          </p:nvSpPr>
          <p:spPr>
            <a:xfrm>
              <a:off x="2393718" y="574875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09" name="Oval 208">
              <a:extLst>
                <a:ext uri="{FF2B5EF4-FFF2-40B4-BE49-F238E27FC236}">
                  <a16:creationId xmlns:a16="http://schemas.microsoft.com/office/drawing/2014/main" id="{2F0B6BB6-0F0E-A840-A3C5-88C4A7918AAA}"/>
                </a:ext>
              </a:extLst>
            </p:cNvPr>
            <p:cNvSpPr/>
            <p:nvPr/>
          </p:nvSpPr>
          <p:spPr>
            <a:xfrm>
              <a:off x="2489219" y="574875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10" name="Oval 209">
              <a:extLst>
                <a:ext uri="{FF2B5EF4-FFF2-40B4-BE49-F238E27FC236}">
                  <a16:creationId xmlns:a16="http://schemas.microsoft.com/office/drawing/2014/main" id="{2D442EF4-3B88-6244-8707-568326E3F840}"/>
                </a:ext>
              </a:extLst>
            </p:cNvPr>
            <p:cNvSpPr/>
            <p:nvPr/>
          </p:nvSpPr>
          <p:spPr>
            <a:xfrm>
              <a:off x="2153316" y="5669719"/>
              <a:ext cx="94844" cy="94844"/>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11" name="Oval 210">
              <a:extLst>
                <a:ext uri="{FF2B5EF4-FFF2-40B4-BE49-F238E27FC236}">
                  <a16:creationId xmlns:a16="http://schemas.microsoft.com/office/drawing/2014/main" id="{8F128BA9-73E9-2C4C-A2D8-F4F209AFB45A}"/>
                </a:ext>
              </a:extLst>
            </p:cNvPr>
            <p:cNvSpPr/>
            <p:nvPr/>
          </p:nvSpPr>
          <p:spPr>
            <a:xfrm>
              <a:off x="2248818" y="566971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12" name="Oval 211">
              <a:extLst>
                <a:ext uri="{FF2B5EF4-FFF2-40B4-BE49-F238E27FC236}">
                  <a16:creationId xmlns:a16="http://schemas.microsoft.com/office/drawing/2014/main" id="{F0A5EDAF-7E89-A74B-B434-DAC57BCA17B1}"/>
                </a:ext>
              </a:extLst>
            </p:cNvPr>
            <p:cNvSpPr/>
            <p:nvPr/>
          </p:nvSpPr>
          <p:spPr>
            <a:xfrm>
              <a:off x="2344320" y="566971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13" name="Oval 212">
              <a:extLst>
                <a:ext uri="{FF2B5EF4-FFF2-40B4-BE49-F238E27FC236}">
                  <a16:creationId xmlns:a16="http://schemas.microsoft.com/office/drawing/2014/main" id="{A4DEFD6C-7CA0-E142-B0FB-BDDBAEA685C5}"/>
                </a:ext>
              </a:extLst>
            </p:cNvPr>
            <p:cNvSpPr/>
            <p:nvPr/>
          </p:nvSpPr>
          <p:spPr>
            <a:xfrm>
              <a:off x="2439822" y="566971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14" name="Oval 213">
              <a:extLst>
                <a:ext uri="{FF2B5EF4-FFF2-40B4-BE49-F238E27FC236}">
                  <a16:creationId xmlns:a16="http://schemas.microsoft.com/office/drawing/2014/main" id="{1657122F-DFED-4A46-AA22-B35599930336}"/>
                </a:ext>
              </a:extLst>
            </p:cNvPr>
            <p:cNvSpPr/>
            <p:nvPr/>
          </p:nvSpPr>
          <p:spPr>
            <a:xfrm>
              <a:off x="2202713" y="5587392"/>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15" name="Oval 214">
              <a:extLst>
                <a:ext uri="{FF2B5EF4-FFF2-40B4-BE49-F238E27FC236}">
                  <a16:creationId xmlns:a16="http://schemas.microsoft.com/office/drawing/2014/main" id="{463BED6C-1ADA-E64A-B655-B9BE041097B5}"/>
                </a:ext>
              </a:extLst>
            </p:cNvPr>
            <p:cNvSpPr/>
            <p:nvPr/>
          </p:nvSpPr>
          <p:spPr>
            <a:xfrm>
              <a:off x="2298215" y="5587392"/>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16" name="Oval 215">
              <a:extLst>
                <a:ext uri="{FF2B5EF4-FFF2-40B4-BE49-F238E27FC236}">
                  <a16:creationId xmlns:a16="http://schemas.microsoft.com/office/drawing/2014/main" id="{103EDE36-8993-B149-8A13-EA6C2139C083}"/>
                </a:ext>
              </a:extLst>
            </p:cNvPr>
            <p:cNvSpPr/>
            <p:nvPr/>
          </p:nvSpPr>
          <p:spPr>
            <a:xfrm>
              <a:off x="2393717" y="5587392"/>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17" name="Oval 216">
              <a:extLst>
                <a:ext uri="{FF2B5EF4-FFF2-40B4-BE49-F238E27FC236}">
                  <a16:creationId xmlns:a16="http://schemas.microsoft.com/office/drawing/2014/main" id="{E47D4D74-DF68-904F-A343-D206950A3D9E}"/>
                </a:ext>
              </a:extLst>
            </p:cNvPr>
            <p:cNvSpPr/>
            <p:nvPr/>
          </p:nvSpPr>
          <p:spPr>
            <a:xfrm>
              <a:off x="2535615" y="566971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18" name="Freeform: Shape 209">
              <a:extLst>
                <a:ext uri="{FF2B5EF4-FFF2-40B4-BE49-F238E27FC236}">
                  <a16:creationId xmlns:a16="http://schemas.microsoft.com/office/drawing/2014/main" id="{3427B664-27B0-784F-8907-D3C1BF6A1863}"/>
                </a:ext>
              </a:extLst>
            </p:cNvPr>
            <p:cNvSpPr/>
            <p:nvPr/>
          </p:nvSpPr>
          <p:spPr>
            <a:xfrm rot="10800000" flipV="1">
              <a:off x="1800051" y="5073969"/>
              <a:ext cx="898436" cy="948437"/>
            </a:xfrm>
            <a:custGeom>
              <a:avLst/>
              <a:gdLst>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138951 h 1352550"/>
                <a:gd name="connsiteX4" fmla="*/ 1352965 w 2228850"/>
                <a:gd name="connsiteY4" fmla="*/ 0 h 1352550"/>
                <a:gd name="connsiteX5" fmla="*/ 2228850 w 2228850"/>
                <a:gd name="connsiteY5" fmla="*/ 0 h 1352550"/>
                <a:gd name="connsiteX6" fmla="*/ 2228850 w 2228850"/>
                <a:gd name="connsiteY6" fmla="*/ 1352550 h 1352550"/>
                <a:gd name="connsiteX7" fmla="*/ 0 w 2228850"/>
                <a:gd name="connsiteY7" fmla="*/ 1352550 h 1352550"/>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0 h 1352550"/>
                <a:gd name="connsiteX4" fmla="*/ 2228850 w 2228850"/>
                <a:gd name="connsiteY4" fmla="*/ 0 h 1352550"/>
                <a:gd name="connsiteX5" fmla="*/ 2228850 w 2228850"/>
                <a:gd name="connsiteY5" fmla="*/ 1352550 h 1352550"/>
                <a:gd name="connsiteX6" fmla="*/ 0 w 2228850"/>
                <a:gd name="connsiteY6" fmla="*/ 1352550 h 1352550"/>
                <a:gd name="connsiteX7" fmla="*/ 0 w 2228850"/>
                <a:gd name="connsiteY7" fmla="*/ 0 h 1352550"/>
                <a:gd name="connsiteX0" fmla="*/ 0 w 2228850"/>
                <a:gd name="connsiteY0" fmla="*/ 384924 h 1737474"/>
                <a:gd name="connsiteX1" fmla="*/ 875887 w 2228850"/>
                <a:gd name="connsiteY1" fmla="*/ 384924 h 1737474"/>
                <a:gd name="connsiteX2" fmla="*/ 1675987 w 2228850"/>
                <a:gd name="connsiteY2" fmla="*/ 0 h 1737474"/>
                <a:gd name="connsiteX3" fmla="*/ 1352965 w 2228850"/>
                <a:gd name="connsiteY3" fmla="*/ 384924 h 1737474"/>
                <a:gd name="connsiteX4" fmla="*/ 2228850 w 2228850"/>
                <a:gd name="connsiteY4" fmla="*/ 384924 h 1737474"/>
                <a:gd name="connsiteX5" fmla="*/ 2228850 w 2228850"/>
                <a:gd name="connsiteY5" fmla="*/ 1737474 h 1737474"/>
                <a:gd name="connsiteX6" fmla="*/ 0 w 2228850"/>
                <a:gd name="connsiteY6" fmla="*/ 1737474 h 1737474"/>
                <a:gd name="connsiteX7" fmla="*/ 0 w 2228850"/>
                <a:gd name="connsiteY7" fmla="*/ 38492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67327 w 2228850"/>
                <a:gd name="connsiteY6" fmla="*/ 47636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3679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85380 h 1737474"/>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958228 w 2228850"/>
                <a:gd name="connsiteY6" fmla="*/ 183021 h 1535115"/>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702442 w 2228850"/>
                <a:gd name="connsiteY0" fmla="*/ 0 h 1535115"/>
                <a:gd name="connsiteX1" fmla="*/ 1191298 w 2228850"/>
                <a:gd name="connsiteY1" fmla="*/ 184417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512806 w 2228850"/>
                <a:gd name="connsiteY0" fmla="*/ 0 h 1586291"/>
                <a:gd name="connsiteX1" fmla="*/ 1191298 w 2228850"/>
                <a:gd name="connsiteY1" fmla="*/ 235593 h 1586291"/>
                <a:gd name="connsiteX2" fmla="*/ 2228850 w 2228850"/>
                <a:gd name="connsiteY2" fmla="*/ 233741 h 1586291"/>
                <a:gd name="connsiteX3" fmla="*/ 2228850 w 2228850"/>
                <a:gd name="connsiteY3" fmla="*/ 1586291 h 1586291"/>
                <a:gd name="connsiteX4" fmla="*/ 0 w 2228850"/>
                <a:gd name="connsiteY4" fmla="*/ 1586291 h 1586291"/>
                <a:gd name="connsiteX5" fmla="*/ 0 w 2228850"/>
                <a:gd name="connsiteY5" fmla="*/ 233741 h 1586291"/>
                <a:gd name="connsiteX6" fmla="*/ 595698 w 2228850"/>
                <a:gd name="connsiteY6" fmla="*/ 234199 h 1586291"/>
                <a:gd name="connsiteX0" fmla="*/ 1465397 w 2228850"/>
                <a:gd name="connsiteY0" fmla="*/ 0 h 1688643"/>
                <a:gd name="connsiteX1" fmla="*/ 1191298 w 2228850"/>
                <a:gd name="connsiteY1" fmla="*/ 337945 h 1688643"/>
                <a:gd name="connsiteX2" fmla="*/ 2228850 w 2228850"/>
                <a:gd name="connsiteY2" fmla="*/ 336093 h 1688643"/>
                <a:gd name="connsiteX3" fmla="*/ 2228850 w 2228850"/>
                <a:gd name="connsiteY3" fmla="*/ 1688643 h 1688643"/>
                <a:gd name="connsiteX4" fmla="*/ 0 w 2228850"/>
                <a:gd name="connsiteY4" fmla="*/ 1688643 h 1688643"/>
                <a:gd name="connsiteX5" fmla="*/ 0 w 2228850"/>
                <a:gd name="connsiteY5" fmla="*/ 336093 h 1688643"/>
                <a:gd name="connsiteX6" fmla="*/ 595698 w 2228850"/>
                <a:gd name="connsiteY6" fmla="*/ 336551 h 168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8850" h="1688643">
                  <a:moveTo>
                    <a:pt x="1465397" y="0"/>
                  </a:moveTo>
                  <a:lnTo>
                    <a:pt x="1191298" y="337945"/>
                  </a:lnTo>
                  <a:lnTo>
                    <a:pt x="2228850" y="336093"/>
                  </a:lnTo>
                  <a:lnTo>
                    <a:pt x="2228850" y="1688643"/>
                  </a:lnTo>
                  <a:lnTo>
                    <a:pt x="0" y="1688643"/>
                  </a:lnTo>
                  <a:lnTo>
                    <a:pt x="0" y="336093"/>
                  </a:lnTo>
                  <a:lnTo>
                    <a:pt x="595698" y="336551"/>
                  </a:lnTo>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219" name="Straight Arrow Connector 218">
              <a:extLst>
                <a:ext uri="{FF2B5EF4-FFF2-40B4-BE49-F238E27FC236}">
                  <a16:creationId xmlns:a16="http://schemas.microsoft.com/office/drawing/2014/main" id="{6A1DB3A2-1404-1143-B431-6774CA805E0E}"/>
                </a:ext>
              </a:extLst>
            </p:cNvPr>
            <p:cNvCxnSpPr>
              <a:cxnSpLocks/>
            </p:cNvCxnSpPr>
            <p:nvPr/>
          </p:nvCxnSpPr>
          <p:spPr>
            <a:xfrm flipV="1">
              <a:off x="5333477" y="5625947"/>
              <a:ext cx="225053" cy="1788"/>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27EA6A27-3395-C34E-A788-3015B6B3C1B0}"/>
                </a:ext>
              </a:extLst>
            </p:cNvPr>
            <p:cNvSpPr/>
            <p:nvPr/>
          </p:nvSpPr>
          <p:spPr>
            <a:xfrm>
              <a:off x="8692144" y="5340364"/>
              <a:ext cx="1022363" cy="614226"/>
            </a:xfrm>
            <a:prstGeom prst="rect">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221" name="Straight Connector 220">
              <a:extLst>
                <a:ext uri="{FF2B5EF4-FFF2-40B4-BE49-F238E27FC236}">
                  <a16:creationId xmlns:a16="http://schemas.microsoft.com/office/drawing/2014/main" id="{6605534D-95E4-5E40-B340-72C16F921D62}"/>
                </a:ext>
              </a:extLst>
            </p:cNvPr>
            <p:cNvCxnSpPr/>
            <p:nvPr/>
          </p:nvCxnSpPr>
          <p:spPr>
            <a:xfrm>
              <a:off x="8546947" y="6081048"/>
              <a:ext cx="1312757" cy="0"/>
            </a:xfrm>
            <a:prstGeom prst="line">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25F16C16-CF0E-9D48-B8F8-58F6A99B0F54}"/>
                </a:ext>
              </a:extLst>
            </p:cNvPr>
            <p:cNvGrpSpPr/>
            <p:nvPr/>
          </p:nvGrpSpPr>
          <p:grpSpPr>
            <a:xfrm>
              <a:off x="650336" y="3561453"/>
              <a:ext cx="1383137" cy="265651"/>
              <a:chOff x="692150" y="1660524"/>
              <a:chExt cx="2000250" cy="384176"/>
            </a:xfrm>
          </p:grpSpPr>
          <p:grpSp>
            <p:nvGrpSpPr>
              <p:cNvPr id="223" name="Group 222">
                <a:extLst>
                  <a:ext uri="{FF2B5EF4-FFF2-40B4-BE49-F238E27FC236}">
                    <a16:creationId xmlns:a16="http://schemas.microsoft.com/office/drawing/2014/main" id="{6360F153-233F-864C-A199-D5102F5A616D}"/>
                  </a:ext>
                </a:extLst>
              </p:cNvPr>
              <p:cNvGrpSpPr/>
              <p:nvPr/>
            </p:nvGrpSpPr>
            <p:grpSpPr>
              <a:xfrm>
                <a:off x="692150" y="1660524"/>
                <a:ext cx="609600" cy="384176"/>
                <a:chOff x="692150" y="1660524"/>
                <a:chExt cx="609600" cy="384176"/>
              </a:xfrm>
            </p:grpSpPr>
            <p:sp>
              <p:nvSpPr>
                <p:cNvPr id="238" name="Rectangle: Rounded Corners 344">
                  <a:extLst>
                    <a:ext uri="{FF2B5EF4-FFF2-40B4-BE49-F238E27FC236}">
                      <a16:creationId xmlns:a16="http://schemas.microsoft.com/office/drawing/2014/main" id="{ED1F823E-B708-014C-987E-4E6F9CBF4F1D}"/>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39" name="Trapezoid 238">
                  <a:extLst>
                    <a:ext uri="{FF2B5EF4-FFF2-40B4-BE49-F238E27FC236}">
                      <a16:creationId xmlns:a16="http://schemas.microsoft.com/office/drawing/2014/main" id="{5EA66883-64AA-4246-9F72-75AD15C10C96}"/>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240" name="Group 239">
                  <a:extLst>
                    <a:ext uri="{FF2B5EF4-FFF2-40B4-BE49-F238E27FC236}">
                      <a16:creationId xmlns:a16="http://schemas.microsoft.com/office/drawing/2014/main" id="{979EEC9F-A813-3149-95B7-3DDA6C7D3E0A}"/>
                    </a:ext>
                  </a:extLst>
                </p:cNvPr>
                <p:cNvGrpSpPr/>
                <p:nvPr/>
              </p:nvGrpSpPr>
              <p:grpSpPr>
                <a:xfrm>
                  <a:off x="745866" y="1887278"/>
                  <a:ext cx="502169" cy="117994"/>
                  <a:chOff x="737949" y="1892300"/>
                  <a:chExt cx="502169" cy="117994"/>
                </a:xfrm>
              </p:grpSpPr>
              <p:sp>
                <p:nvSpPr>
                  <p:cNvPr id="241" name="Oval 240">
                    <a:extLst>
                      <a:ext uri="{FF2B5EF4-FFF2-40B4-BE49-F238E27FC236}">
                        <a16:creationId xmlns:a16="http://schemas.microsoft.com/office/drawing/2014/main" id="{9256675B-64AC-7C40-8FBD-996D5CAE01BF}"/>
                      </a:ext>
                    </a:extLst>
                  </p:cNvPr>
                  <p:cNvSpPr/>
                  <p:nvPr/>
                </p:nvSpPr>
                <p:spPr>
                  <a:xfrm>
                    <a:off x="737949"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42" name="Oval 241">
                    <a:extLst>
                      <a:ext uri="{FF2B5EF4-FFF2-40B4-BE49-F238E27FC236}">
                        <a16:creationId xmlns:a16="http://schemas.microsoft.com/office/drawing/2014/main" id="{36612ED3-E5A7-4240-9B28-4568B4066469}"/>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43" name="Oval 242">
                    <a:extLst>
                      <a:ext uri="{FF2B5EF4-FFF2-40B4-BE49-F238E27FC236}">
                        <a16:creationId xmlns:a16="http://schemas.microsoft.com/office/drawing/2014/main" id="{0C4A41FC-29DE-9442-8A58-0055EB1849F3}"/>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grpSp>
            <p:nvGrpSpPr>
              <p:cNvPr id="224" name="Group 223">
                <a:extLst>
                  <a:ext uri="{FF2B5EF4-FFF2-40B4-BE49-F238E27FC236}">
                    <a16:creationId xmlns:a16="http://schemas.microsoft.com/office/drawing/2014/main" id="{DD9C2379-4D34-2C4D-BF36-10F1CEE8970E}"/>
                  </a:ext>
                </a:extLst>
              </p:cNvPr>
              <p:cNvGrpSpPr/>
              <p:nvPr/>
            </p:nvGrpSpPr>
            <p:grpSpPr>
              <a:xfrm>
                <a:off x="1387475" y="1660524"/>
                <a:ext cx="609600" cy="384176"/>
                <a:chOff x="692150" y="1660524"/>
                <a:chExt cx="609600" cy="384176"/>
              </a:xfrm>
            </p:grpSpPr>
            <p:sp>
              <p:nvSpPr>
                <p:cNvPr id="232" name="Rectangle: Rounded Corners 338">
                  <a:extLst>
                    <a:ext uri="{FF2B5EF4-FFF2-40B4-BE49-F238E27FC236}">
                      <a16:creationId xmlns:a16="http://schemas.microsoft.com/office/drawing/2014/main" id="{B341ACD5-5CF9-8E42-AF3A-01A4EA0274FA}"/>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33" name="Trapezoid 232">
                  <a:extLst>
                    <a:ext uri="{FF2B5EF4-FFF2-40B4-BE49-F238E27FC236}">
                      <a16:creationId xmlns:a16="http://schemas.microsoft.com/office/drawing/2014/main" id="{E5D6BF29-BCBB-CE43-999E-5E6FAE4BEA7B}"/>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234" name="Group 233">
                  <a:extLst>
                    <a:ext uri="{FF2B5EF4-FFF2-40B4-BE49-F238E27FC236}">
                      <a16:creationId xmlns:a16="http://schemas.microsoft.com/office/drawing/2014/main" id="{995D9BD7-62D5-C44B-9528-47EC242B5092}"/>
                    </a:ext>
                  </a:extLst>
                </p:cNvPr>
                <p:cNvGrpSpPr/>
                <p:nvPr/>
              </p:nvGrpSpPr>
              <p:grpSpPr>
                <a:xfrm>
                  <a:off x="745866" y="1887278"/>
                  <a:ext cx="502169" cy="117994"/>
                  <a:chOff x="737949" y="1892300"/>
                  <a:chExt cx="502169" cy="117994"/>
                </a:xfrm>
              </p:grpSpPr>
              <p:sp>
                <p:nvSpPr>
                  <p:cNvPr id="235" name="Oval 234">
                    <a:extLst>
                      <a:ext uri="{FF2B5EF4-FFF2-40B4-BE49-F238E27FC236}">
                        <a16:creationId xmlns:a16="http://schemas.microsoft.com/office/drawing/2014/main" id="{52B169A6-1547-4C47-8B8E-BF52685B1DD5}"/>
                      </a:ext>
                    </a:extLst>
                  </p:cNvPr>
                  <p:cNvSpPr/>
                  <p:nvPr/>
                </p:nvSpPr>
                <p:spPr>
                  <a:xfrm>
                    <a:off x="737949" y="1892300"/>
                    <a:ext cx="117994" cy="117994"/>
                  </a:xfrm>
                  <a:prstGeom prst="ellipse">
                    <a:avLst/>
                  </a:prstGeom>
                  <a:solidFill>
                    <a:srgbClr val="DA901E"/>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36" name="Oval 235">
                    <a:extLst>
                      <a:ext uri="{FF2B5EF4-FFF2-40B4-BE49-F238E27FC236}">
                        <a16:creationId xmlns:a16="http://schemas.microsoft.com/office/drawing/2014/main" id="{058ECB46-92B5-5342-A145-ED38155BAE11}"/>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37" name="Oval 236">
                    <a:extLst>
                      <a:ext uri="{FF2B5EF4-FFF2-40B4-BE49-F238E27FC236}">
                        <a16:creationId xmlns:a16="http://schemas.microsoft.com/office/drawing/2014/main" id="{0B3C646F-2557-3C44-ADEC-10531AA41C8E}"/>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grpSp>
            <p:nvGrpSpPr>
              <p:cNvPr id="225" name="Group 224">
                <a:extLst>
                  <a:ext uri="{FF2B5EF4-FFF2-40B4-BE49-F238E27FC236}">
                    <a16:creationId xmlns:a16="http://schemas.microsoft.com/office/drawing/2014/main" id="{1312EE4D-1AC5-CF47-88A9-FACD0D80252E}"/>
                  </a:ext>
                </a:extLst>
              </p:cNvPr>
              <p:cNvGrpSpPr/>
              <p:nvPr/>
            </p:nvGrpSpPr>
            <p:grpSpPr>
              <a:xfrm>
                <a:off x="2082800" y="1660524"/>
                <a:ext cx="609600" cy="384176"/>
                <a:chOff x="692150" y="1660524"/>
                <a:chExt cx="609600" cy="384176"/>
              </a:xfrm>
            </p:grpSpPr>
            <p:sp>
              <p:nvSpPr>
                <p:cNvPr id="226" name="Rectangle: Rounded Corners 332">
                  <a:extLst>
                    <a:ext uri="{FF2B5EF4-FFF2-40B4-BE49-F238E27FC236}">
                      <a16:creationId xmlns:a16="http://schemas.microsoft.com/office/drawing/2014/main" id="{2D152FA4-7DF1-7C40-ACEC-5310092C6E14}"/>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27" name="Trapezoid 226">
                  <a:extLst>
                    <a:ext uri="{FF2B5EF4-FFF2-40B4-BE49-F238E27FC236}">
                      <a16:creationId xmlns:a16="http://schemas.microsoft.com/office/drawing/2014/main" id="{B0297B05-6F58-3941-9F9F-AF8931E4ABAB}"/>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228" name="Group 227">
                  <a:extLst>
                    <a:ext uri="{FF2B5EF4-FFF2-40B4-BE49-F238E27FC236}">
                      <a16:creationId xmlns:a16="http://schemas.microsoft.com/office/drawing/2014/main" id="{E1A2F624-AA8F-FF4E-87D5-EB524B318738}"/>
                    </a:ext>
                  </a:extLst>
                </p:cNvPr>
                <p:cNvGrpSpPr/>
                <p:nvPr/>
              </p:nvGrpSpPr>
              <p:grpSpPr>
                <a:xfrm>
                  <a:off x="745866" y="1887278"/>
                  <a:ext cx="502169" cy="117994"/>
                  <a:chOff x="737949" y="1892300"/>
                  <a:chExt cx="502169" cy="117994"/>
                </a:xfrm>
              </p:grpSpPr>
              <p:sp>
                <p:nvSpPr>
                  <p:cNvPr id="229" name="Oval 228">
                    <a:extLst>
                      <a:ext uri="{FF2B5EF4-FFF2-40B4-BE49-F238E27FC236}">
                        <a16:creationId xmlns:a16="http://schemas.microsoft.com/office/drawing/2014/main" id="{73D22797-357B-2346-A025-79CA56466856}"/>
                      </a:ext>
                    </a:extLst>
                  </p:cNvPr>
                  <p:cNvSpPr/>
                  <p:nvPr/>
                </p:nvSpPr>
                <p:spPr>
                  <a:xfrm>
                    <a:off x="737949"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30" name="Oval 229">
                    <a:extLst>
                      <a:ext uri="{FF2B5EF4-FFF2-40B4-BE49-F238E27FC236}">
                        <a16:creationId xmlns:a16="http://schemas.microsoft.com/office/drawing/2014/main" id="{568FA3DE-B1C1-684B-B293-D4AD31D4A3C6}"/>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31" name="Oval 230">
                    <a:extLst>
                      <a:ext uri="{FF2B5EF4-FFF2-40B4-BE49-F238E27FC236}">
                        <a16:creationId xmlns:a16="http://schemas.microsoft.com/office/drawing/2014/main" id="{9100BCEA-99CD-F140-861B-AC2936319F7E}"/>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grpSp>
        <p:grpSp>
          <p:nvGrpSpPr>
            <p:cNvPr id="244" name="Group 243">
              <a:extLst>
                <a:ext uri="{FF2B5EF4-FFF2-40B4-BE49-F238E27FC236}">
                  <a16:creationId xmlns:a16="http://schemas.microsoft.com/office/drawing/2014/main" id="{312FC4A6-17F6-8B4C-AF4B-3F363EDBC60F}"/>
                </a:ext>
              </a:extLst>
            </p:cNvPr>
            <p:cNvGrpSpPr/>
            <p:nvPr/>
          </p:nvGrpSpPr>
          <p:grpSpPr>
            <a:xfrm>
              <a:off x="3190464" y="5406163"/>
              <a:ext cx="525427" cy="436893"/>
              <a:chOff x="5365877" y="4483047"/>
              <a:chExt cx="525427" cy="436893"/>
            </a:xfrm>
          </p:grpSpPr>
          <p:sp>
            <p:nvSpPr>
              <p:cNvPr id="245" name="Rectangle 244">
                <a:extLst>
                  <a:ext uri="{FF2B5EF4-FFF2-40B4-BE49-F238E27FC236}">
                    <a16:creationId xmlns:a16="http://schemas.microsoft.com/office/drawing/2014/main" id="{40978966-2155-114F-845B-65039F81E6E9}"/>
                  </a:ext>
                </a:extLst>
              </p:cNvPr>
              <p:cNvSpPr/>
              <p:nvPr/>
            </p:nvSpPr>
            <p:spPr>
              <a:xfrm>
                <a:off x="5414427" y="4520474"/>
                <a:ext cx="428326" cy="36203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246" name="Group 245">
                <a:extLst>
                  <a:ext uri="{FF2B5EF4-FFF2-40B4-BE49-F238E27FC236}">
                    <a16:creationId xmlns:a16="http://schemas.microsoft.com/office/drawing/2014/main" id="{2995185A-2066-E94A-982A-7661190FB337}"/>
                  </a:ext>
                </a:extLst>
              </p:cNvPr>
              <p:cNvGrpSpPr/>
              <p:nvPr/>
            </p:nvGrpSpPr>
            <p:grpSpPr>
              <a:xfrm>
                <a:off x="5365877" y="4483047"/>
                <a:ext cx="525427" cy="436893"/>
                <a:chOff x="1801603" y="944063"/>
                <a:chExt cx="1288426" cy="1071326"/>
              </a:xfrm>
              <a:solidFill>
                <a:srgbClr val="3955A3"/>
              </a:solidFill>
            </p:grpSpPr>
            <p:sp>
              <p:nvSpPr>
                <p:cNvPr id="250" name="Freeform: Shape 244">
                  <a:extLst>
                    <a:ext uri="{FF2B5EF4-FFF2-40B4-BE49-F238E27FC236}">
                      <a16:creationId xmlns:a16="http://schemas.microsoft.com/office/drawing/2014/main" id="{5C7F4DC3-BD1B-3E43-8256-8B6BE8DF248E}"/>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prstClr val="black"/>
                    </a:solidFill>
                    <a:latin typeface="Calibri" panose="020F0502020204030204"/>
                  </a:endParaRPr>
                </a:p>
              </p:txBody>
            </p:sp>
            <p:sp>
              <p:nvSpPr>
                <p:cNvPr id="251" name="Freeform: Shape 323">
                  <a:extLst>
                    <a:ext uri="{FF2B5EF4-FFF2-40B4-BE49-F238E27FC236}">
                      <a16:creationId xmlns:a16="http://schemas.microsoft.com/office/drawing/2014/main" id="{BB3E5830-9D53-4A41-B496-387B08D1AF3B}"/>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prstClr val="black"/>
                    </a:solidFill>
                    <a:latin typeface="Calibri" panose="020F0502020204030204"/>
                  </a:endParaRPr>
                </a:p>
              </p:txBody>
            </p:sp>
          </p:grpSp>
          <p:grpSp>
            <p:nvGrpSpPr>
              <p:cNvPr id="247" name="Group 246">
                <a:extLst>
                  <a:ext uri="{FF2B5EF4-FFF2-40B4-BE49-F238E27FC236}">
                    <a16:creationId xmlns:a16="http://schemas.microsoft.com/office/drawing/2014/main" id="{2AAC095B-3E4F-964D-8179-EE21C4027750}"/>
                  </a:ext>
                </a:extLst>
              </p:cNvPr>
              <p:cNvGrpSpPr/>
              <p:nvPr/>
            </p:nvGrpSpPr>
            <p:grpSpPr>
              <a:xfrm>
                <a:off x="5559038" y="4648730"/>
                <a:ext cx="139104" cy="139104"/>
                <a:chOff x="3928879" y="3037760"/>
                <a:chExt cx="201168" cy="201168"/>
              </a:xfrm>
            </p:grpSpPr>
            <p:sp>
              <p:nvSpPr>
                <p:cNvPr id="248" name="Oval 247">
                  <a:extLst>
                    <a:ext uri="{FF2B5EF4-FFF2-40B4-BE49-F238E27FC236}">
                      <a16:creationId xmlns:a16="http://schemas.microsoft.com/office/drawing/2014/main" id="{5D0CE72E-0384-BA4F-913C-C292DA9D25E6}"/>
                    </a:ext>
                  </a:extLst>
                </p:cNvPr>
                <p:cNvSpPr/>
                <p:nvPr/>
              </p:nvSpPr>
              <p:spPr>
                <a:xfrm>
                  <a:off x="3928879" y="3037760"/>
                  <a:ext cx="201168" cy="20116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49" name="Oval 248">
                  <a:extLst>
                    <a:ext uri="{FF2B5EF4-FFF2-40B4-BE49-F238E27FC236}">
                      <a16:creationId xmlns:a16="http://schemas.microsoft.com/office/drawing/2014/main" id="{03A79C44-2EFB-384D-9803-66D98AFF56ED}"/>
                    </a:ext>
                  </a:extLst>
                </p:cNvPr>
                <p:cNvSpPr/>
                <p:nvPr/>
              </p:nvSpPr>
              <p:spPr>
                <a:xfrm>
                  <a:off x="3960883" y="3069764"/>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grpSp>
          <p:nvGrpSpPr>
            <p:cNvPr id="252" name="Group 251">
              <a:extLst>
                <a:ext uri="{FF2B5EF4-FFF2-40B4-BE49-F238E27FC236}">
                  <a16:creationId xmlns:a16="http://schemas.microsoft.com/office/drawing/2014/main" id="{033862B3-984B-C94B-937A-4E2B6B634F5C}"/>
                </a:ext>
              </a:extLst>
            </p:cNvPr>
            <p:cNvGrpSpPr/>
            <p:nvPr/>
          </p:nvGrpSpPr>
          <p:grpSpPr>
            <a:xfrm>
              <a:off x="1636523" y="5115360"/>
              <a:ext cx="303500" cy="303500"/>
              <a:chOff x="5120176" y="1789043"/>
              <a:chExt cx="438912" cy="438912"/>
            </a:xfrm>
          </p:grpSpPr>
          <p:sp>
            <p:nvSpPr>
              <p:cNvPr id="253" name="Rectangle 252">
                <a:extLst>
                  <a:ext uri="{FF2B5EF4-FFF2-40B4-BE49-F238E27FC236}">
                    <a16:creationId xmlns:a16="http://schemas.microsoft.com/office/drawing/2014/main" id="{5368CADD-626D-C841-8E0F-E1FB7B7E6BF4}"/>
                  </a:ext>
                </a:extLst>
              </p:cNvPr>
              <p:cNvSpPr/>
              <p:nvPr/>
            </p:nvSpPr>
            <p:spPr>
              <a:xfrm>
                <a:off x="5120176" y="1789043"/>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254" name="Graphic 4">
                <a:extLst>
                  <a:ext uri="{FF2B5EF4-FFF2-40B4-BE49-F238E27FC236}">
                    <a16:creationId xmlns:a16="http://schemas.microsoft.com/office/drawing/2014/main" id="{4DED638A-A9DF-C244-BAD2-A15167FC5BA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156752" y="1825619"/>
                <a:ext cx="365760" cy="365760"/>
              </a:xfrm>
              <a:prstGeom prst="rect">
                <a:avLst/>
              </a:prstGeom>
            </p:spPr>
          </p:pic>
        </p:grpSp>
        <p:grpSp>
          <p:nvGrpSpPr>
            <p:cNvPr id="255" name="Group 254">
              <a:extLst>
                <a:ext uri="{FF2B5EF4-FFF2-40B4-BE49-F238E27FC236}">
                  <a16:creationId xmlns:a16="http://schemas.microsoft.com/office/drawing/2014/main" id="{777EEB56-90B5-6A45-98AA-07D7B587F923}"/>
                </a:ext>
              </a:extLst>
            </p:cNvPr>
            <p:cNvGrpSpPr/>
            <p:nvPr/>
          </p:nvGrpSpPr>
          <p:grpSpPr>
            <a:xfrm>
              <a:off x="4575237" y="5420347"/>
              <a:ext cx="525427" cy="436893"/>
              <a:chOff x="4200169" y="4290185"/>
              <a:chExt cx="759856" cy="631821"/>
            </a:xfrm>
          </p:grpSpPr>
          <p:grpSp>
            <p:nvGrpSpPr>
              <p:cNvPr id="256" name="Group 255">
                <a:extLst>
                  <a:ext uri="{FF2B5EF4-FFF2-40B4-BE49-F238E27FC236}">
                    <a16:creationId xmlns:a16="http://schemas.microsoft.com/office/drawing/2014/main" id="{BD2E4947-5819-6049-8537-14B292F159A7}"/>
                  </a:ext>
                </a:extLst>
              </p:cNvPr>
              <p:cNvGrpSpPr/>
              <p:nvPr/>
            </p:nvGrpSpPr>
            <p:grpSpPr>
              <a:xfrm>
                <a:off x="4200169" y="4290185"/>
                <a:ext cx="759856" cy="631821"/>
                <a:chOff x="1801603" y="944063"/>
                <a:chExt cx="1288426" cy="1071326"/>
              </a:xfrm>
              <a:solidFill>
                <a:srgbClr val="006DD6"/>
              </a:solidFill>
            </p:grpSpPr>
            <p:sp>
              <p:nvSpPr>
                <p:cNvPr id="260" name="Freeform: Shape 234">
                  <a:extLst>
                    <a:ext uri="{FF2B5EF4-FFF2-40B4-BE49-F238E27FC236}">
                      <a16:creationId xmlns:a16="http://schemas.microsoft.com/office/drawing/2014/main" id="{1F703C26-16F6-2F4E-9074-2CDA23548F84}"/>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prstClr val="black"/>
                    </a:solidFill>
                    <a:latin typeface="Calibri" panose="020F0502020204030204"/>
                  </a:endParaRPr>
                </a:p>
              </p:txBody>
            </p:sp>
            <p:sp>
              <p:nvSpPr>
                <p:cNvPr id="261" name="Freeform: Shape 235">
                  <a:extLst>
                    <a:ext uri="{FF2B5EF4-FFF2-40B4-BE49-F238E27FC236}">
                      <a16:creationId xmlns:a16="http://schemas.microsoft.com/office/drawing/2014/main" id="{0817573C-BFBC-4F4A-B6F3-D8E8E925CF54}"/>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prstClr val="black"/>
                    </a:solidFill>
                    <a:latin typeface="Calibri" panose="020F0502020204030204"/>
                  </a:endParaRPr>
                </a:p>
              </p:txBody>
            </p:sp>
          </p:grpSp>
          <p:grpSp>
            <p:nvGrpSpPr>
              <p:cNvPr id="257" name="Group 256">
                <a:extLst>
                  <a:ext uri="{FF2B5EF4-FFF2-40B4-BE49-F238E27FC236}">
                    <a16:creationId xmlns:a16="http://schemas.microsoft.com/office/drawing/2014/main" id="{7D640EEB-AB4C-734E-8FE5-0947F03FDDFA}"/>
                  </a:ext>
                </a:extLst>
              </p:cNvPr>
              <p:cNvGrpSpPr/>
              <p:nvPr/>
            </p:nvGrpSpPr>
            <p:grpSpPr>
              <a:xfrm>
                <a:off x="4479513" y="4529791"/>
                <a:ext cx="201168" cy="201168"/>
                <a:chOff x="3928879" y="3037760"/>
                <a:chExt cx="201168" cy="201168"/>
              </a:xfrm>
            </p:grpSpPr>
            <p:sp>
              <p:nvSpPr>
                <p:cNvPr id="258" name="Oval 257">
                  <a:extLst>
                    <a:ext uri="{FF2B5EF4-FFF2-40B4-BE49-F238E27FC236}">
                      <a16:creationId xmlns:a16="http://schemas.microsoft.com/office/drawing/2014/main" id="{5E8491CE-7366-7045-BE1B-DF8A03FE8D0F}"/>
                    </a:ext>
                  </a:extLst>
                </p:cNvPr>
                <p:cNvSpPr/>
                <p:nvPr/>
              </p:nvSpPr>
              <p:spPr>
                <a:xfrm>
                  <a:off x="3928879" y="3037760"/>
                  <a:ext cx="201168" cy="20116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59" name="Oval 258">
                  <a:extLst>
                    <a:ext uri="{FF2B5EF4-FFF2-40B4-BE49-F238E27FC236}">
                      <a16:creationId xmlns:a16="http://schemas.microsoft.com/office/drawing/2014/main" id="{BB792921-C7F0-A04D-A33A-221D87D58CAC}"/>
                    </a:ext>
                  </a:extLst>
                </p:cNvPr>
                <p:cNvSpPr/>
                <p:nvPr/>
              </p:nvSpPr>
              <p:spPr>
                <a:xfrm>
                  <a:off x="3960883" y="3069764"/>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pic>
          <p:nvPicPr>
            <p:cNvPr id="262" name="Picture 261" descr="A picture containing vector graphics&#10;&#10;Description generated with high confidence">
              <a:extLst>
                <a:ext uri="{FF2B5EF4-FFF2-40B4-BE49-F238E27FC236}">
                  <a16:creationId xmlns:a16="http://schemas.microsoft.com/office/drawing/2014/main" id="{2F864BA9-DADE-1649-976F-F311EB99C15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05761" y="5113904"/>
              <a:ext cx="1027211" cy="1027211"/>
            </a:xfrm>
            <a:prstGeom prst="rect">
              <a:avLst/>
            </a:prstGeom>
          </p:spPr>
        </p:pic>
        <p:sp>
          <p:nvSpPr>
            <p:cNvPr id="263" name="Rectangle 262">
              <a:extLst>
                <a:ext uri="{FF2B5EF4-FFF2-40B4-BE49-F238E27FC236}">
                  <a16:creationId xmlns:a16="http://schemas.microsoft.com/office/drawing/2014/main" id="{862952D4-0529-494F-8E0B-02B1297D273C}"/>
                </a:ext>
              </a:extLst>
            </p:cNvPr>
            <p:cNvSpPr/>
            <p:nvPr/>
          </p:nvSpPr>
          <p:spPr>
            <a:xfrm>
              <a:off x="6194094" y="5238782"/>
              <a:ext cx="256868" cy="2502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264" name="Group 263">
              <a:extLst>
                <a:ext uri="{FF2B5EF4-FFF2-40B4-BE49-F238E27FC236}">
                  <a16:creationId xmlns:a16="http://schemas.microsoft.com/office/drawing/2014/main" id="{A3798378-76C3-7F42-87B6-89EEB60F8887}"/>
                </a:ext>
              </a:extLst>
            </p:cNvPr>
            <p:cNvGrpSpPr/>
            <p:nvPr/>
          </p:nvGrpSpPr>
          <p:grpSpPr>
            <a:xfrm>
              <a:off x="6218376" y="5293669"/>
              <a:ext cx="184418" cy="184418"/>
              <a:chOff x="8867775" y="3181350"/>
              <a:chExt cx="266700" cy="266700"/>
            </a:xfrm>
          </p:grpSpPr>
          <p:sp>
            <p:nvSpPr>
              <p:cNvPr id="265" name="Oval 264">
                <a:extLst>
                  <a:ext uri="{FF2B5EF4-FFF2-40B4-BE49-F238E27FC236}">
                    <a16:creationId xmlns:a16="http://schemas.microsoft.com/office/drawing/2014/main" id="{24E6A3A7-6453-DC4D-B940-6248AC57DC25}"/>
                  </a:ext>
                </a:extLst>
              </p:cNvPr>
              <p:cNvSpPr/>
              <p:nvPr/>
            </p:nvSpPr>
            <p:spPr>
              <a:xfrm>
                <a:off x="8932545" y="3246120"/>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66" name="Rectangle: Rounded Corners 229">
                <a:extLst>
                  <a:ext uri="{FF2B5EF4-FFF2-40B4-BE49-F238E27FC236}">
                    <a16:creationId xmlns:a16="http://schemas.microsoft.com/office/drawing/2014/main" id="{B1DEBED6-161E-8140-82CE-1C8EACD37819}"/>
                  </a:ext>
                </a:extLst>
              </p:cNvPr>
              <p:cNvSpPr/>
              <p:nvPr/>
            </p:nvSpPr>
            <p:spPr>
              <a:xfrm>
                <a:off x="8867775" y="3181350"/>
                <a:ext cx="266700" cy="266700"/>
              </a:xfrm>
              <a:prstGeom prst="roundRect">
                <a:avLst/>
              </a:prstGeom>
              <a:noFill/>
              <a:ln w="57150">
                <a:solidFill>
                  <a:srgbClr val="004D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pic>
          <p:nvPicPr>
            <p:cNvPr id="267" name="Picture 266">
              <a:extLst>
                <a:ext uri="{FF2B5EF4-FFF2-40B4-BE49-F238E27FC236}">
                  <a16:creationId xmlns:a16="http://schemas.microsoft.com/office/drawing/2014/main" id="{F11DDAF9-860F-DF40-BCC7-F6222E378D4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301657" y="5516818"/>
              <a:ext cx="277676" cy="221382"/>
            </a:xfrm>
            <a:prstGeom prst="rect">
              <a:avLst/>
            </a:prstGeom>
          </p:spPr>
        </p:pic>
        <p:cxnSp>
          <p:nvCxnSpPr>
            <p:cNvPr id="268" name="Straight Arrow Connector 267">
              <a:extLst>
                <a:ext uri="{FF2B5EF4-FFF2-40B4-BE49-F238E27FC236}">
                  <a16:creationId xmlns:a16="http://schemas.microsoft.com/office/drawing/2014/main" id="{BAEC1D71-08DC-E940-9A3D-08C3B57D6935}"/>
                </a:ext>
              </a:extLst>
            </p:cNvPr>
            <p:cNvCxnSpPr>
              <a:cxnSpLocks/>
            </p:cNvCxnSpPr>
            <p:nvPr/>
          </p:nvCxnSpPr>
          <p:spPr>
            <a:xfrm>
              <a:off x="6858288" y="5627510"/>
              <a:ext cx="455356" cy="0"/>
            </a:xfrm>
            <a:prstGeom prst="straightConnector1">
              <a:avLst/>
            </a:prstGeom>
            <a:ln w="19050">
              <a:solidFill>
                <a:srgbClr val="A8A9AD"/>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pic>
          <p:nvPicPr>
            <p:cNvPr id="269" name="Picture 268">
              <a:extLst>
                <a:ext uri="{FF2B5EF4-FFF2-40B4-BE49-F238E27FC236}">
                  <a16:creationId xmlns:a16="http://schemas.microsoft.com/office/drawing/2014/main" id="{B8B20E53-4DD8-634E-857D-F42180D1BDA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642151" y="5398314"/>
              <a:ext cx="459764" cy="458391"/>
            </a:xfrm>
            <a:prstGeom prst="rect">
              <a:avLst/>
            </a:prstGeom>
          </p:spPr>
        </p:pic>
        <p:cxnSp>
          <p:nvCxnSpPr>
            <p:cNvPr id="270" name="Straight Arrow Connector 269">
              <a:extLst>
                <a:ext uri="{FF2B5EF4-FFF2-40B4-BE49-F238E27FC236}">
                  <a16:creationId xmlns:a16="http://schemas.microsoft.com/office/drawing/2014/main" id="{17C152F7-586A-4745-A6C0-45DF30551571}"/>
                </a:ext>
              </a:extLst>
            </p:cNvPr>
            <p:cNvCxnSpPr>
              <a:cxnSpLocks/>
            </p:cNvCxnSpPr>
            <p:nvPr/>
          </p:nvCxnSpPr>
          <p:spPr>
            <a:xfrm>
              <a:off x="8151729" y="5628606"/>
              <a:ext cx="455356" cy="0"/>
            </a:xfrm>
            <a:prstGeom prst="straightConnector1">
              <a:avLst/>
            </a:prstGeom>
            <a:ln w="19050">
              <a:solidFill>
                <a:srgbClr val="A8A9AD"/>
              </a:solidFill>
              <a:prstDash val="solid"/>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271" name="Freeform: Shape 226">
              <a:extLst>
                <a:ext uri="{FF2B5EF4-FFF2-40B4-BE49-F238E27FC236}">
                  <a16:creationId xmlns:a16="http://schemas.microsoft.com/office/drawing/2014/main" id="{AF33BCBB-B103-974C-9C50-CB39A1C1240D}"/>
                </a:ext>
              </a:extLst>
            </p:cNvPr>
            <p:cNvSpPr/>
            <p:nvPr/>
          </p:nvSpPr>
          <p:spPr>
            <a:xfrm>
              <a:off x="8971562" y="5449425"/>
              <a:ext cx="463527" cy="396105"/>
            </a:xfrm>
            <a:custGeom>
              <a:avLst/>
              <a:gdLst/>
              <a:ahLst/>
              <a:cxnLst/>
              <a:rect l="0" t="0" r="0" b="0"/>
              <a:pathLst>
                <a:path w="2011224" h="1718682">
                  <a:moveTo>
                    <a:pt x="854405" y="1146947"/>
                  </a:moveTo>
                  <a:lnTo>
                    <a:pt x="528952" y="1146947"/>
                  </a:lnTo>
                  <a:lnTo>
                    <a:pt x="528952" y="1146947"/>
                  </a:lnTo>
                  <a:cubicBezTo>
                    <a:pt x="368054" y="1146947"/>
                    <a:pt x="236410" y="1015303"/>
                    <a:pt x="236410" y="850748"/>
                  </a:cubicBezTo>
                  <a:cubicBezTo>
                    <a:pt x="236410" y="686193"/>
                    <a:pt x="360741" y="554549"/>
                    <a:pt x="528952" y="554549"/>
                  </a:cubicBezTo>
                  <a:cubicBezTo>
                    <a:pt x="558206" y="554549"/>
                    <a:pt x="591117" y="561863"/>
                    <a:pt x="627685" y="565520"/>
                  </a:cubicBezTo>
                  <a:lnTo>
                    <a:pt x="689850" y="583804"/>
                  </a:lnTo>
                  <a:lnTo>
                    <a:pt x="708134" y="521639"/>
                  </a:lnTo>
                  <a:cubicBezTo>
                    <a:pt x="766642" y="331486"/>
                    <a:pt x="949481" y="214470"/>
                    <a:pt x="1157917" y="214470"/>
                  </a:cubicBezTo>
                  <a:cubicBezTo>
                    <a:pt x="1410234" y="214470"/>
                    <a:pt x="1604043" y="408279"/>
                    <a:pt x="1604043" y="660596"/>
                  </a:cubicBezTo>
                  <a:cubicBezTo>
                    <a:pt x="1604043" y="700820"/>
                    <a:pt x="1596730" y="741045"/>
                    <a:pt x="1585759" y="781269"/>
                  </a:cubicBezTo>
                  <a:lnTo>
                    <a:pt x="1560162" y="872689"/>
                  </a:lnTo>
                  <a:lnTo>
                    <a:pt x="1658895" y="861718"/>
                  </a:lnTo>
                  <a:cubicBezTo>
                    <a:pt x="1666208" y="861718"/>
                    <a:pt x="1669865" y="861718"/>
                    <a:pt x="1677179" y="861718"/>
                  </a:cubicBezTo>
                  <a:cubicBezTo>
                    <a:pt x="1750314" y="861718"/>
                    <a:pt x="1808822" y="923883"/>
                    <a:pt x="1808822" y="993362"/>
                  </a:cubicBezTo>
                  <a:cubicBezTo>
                    <a:pt x="1808822" y="1062841"/>
                    <a:pt x="1757628" y="1114036"/>
                    <a:pt x="1695462" y="1125006"/>
                  </a:cubicBezTo>
                  <a:cubicBezTo>
                    <a:pt x="1695462" y="1125006"/>
                    <a:pt x="1380980" y="1125006"/>
                    <a:pt x="1370010" y="1125006"/>
                  </a:cubicBezTo>
                  <a:cubicBezTo>
                    <a:pt x="1359039" y="1033587"/>
                    <a:pt x="1311501" y="953138"/>
                    <a:pt x="1249336" y="890973"/>
                  </a:cubicBezTo>
                  <a:cubicBezTo>
                    <a:pt x="1168887" y="810524"/>
                    <a:pt x="1059184" y="762986"/>
                    <a:pt x="945824" y="762986"/>
                  </a:cubicBezTo>
                  <a:cubicBezTo>
                    <a:pt x="865375" y="762986"/>
                    <a:pt x="784926" y="784926"/>
                    <a:pt x="722761" y="825151"/>
                  </a:cubicBezTo>
                  <a:lnTo>
                    <a:pt x="792240" y="934854"/>
                  </a:lnTo>
                  <a:cubicBezTo>
                    <a:pt x="843435" y="905600"/>
                    <a:pt x="894629" y="894629"/>
                    <a:pt x="953138" y="894629"/>
                  </a:cubicBezTo>
                  <a:cubicBezTo>
                    <a:pt x="1033587" y="894629"/>
                    <a:pt x="1114036" y="923883"/>
                    <a:pt x="1165230" y="986049"/>
                  </a:cubicBezTo>
                  <a:cubicBezTo>
                    <a:pt x="1223739" y="1044557"/>
                    <a:pt x="1256650" y="1117692"/>
                    <a:pt x="1256650" y="1198141"/>
                  </a:cubicBezTo>
                  <a:cubicBezTo>
                    <a:pt x="1256650" y="1278590"/>
                    <a:pt x="1227396" y="1359039"/>
                    <a:pt x="1165230" y="1410234"/>
                  </a:cubicBezTo>
                  <a:cubicBezTo>
                    <a:pt x="1106722" y="1472399"/>
                    <a:pt x="1033587" y="1501654"/>
                    <a:pt x="953138" y="1501654"/>
                  </a:cubicBezTo>
                  <a:cubicBezTo>
                    <a:pt x="894629" y="1501654"/>
                    <a:pt x="839778" y="1483370"/>
                    <a:pt x="792240" y="1450459"/>
                  </a:cubicBezTo>
                  <a:lnTo>
                    <a:pt x="722761" y="1560162"/>
                  </a:lnTo>
                  <a:cubicBezTo>
                    <a:pt x="792240" y="1600386"/>
                    <a:pt x="872689" y="1629641"/>
                    <a:pt x="945824" y="1629641"/>
                  </a:cubicBezTo>
                  <a:cubicBezTo>
                    <a:pt x="1059184" y="1629641"/>
                    <a:pt x="1168887" y="1589416"/>
                    <a:pt x="1249336" y="1505310"/>
                  </a:cubicBezTo>
                  <a:cubicBezTo>
                    <a:pt x="1318815" y="1435832"/>
                    <a:pt x="1359039" y="1344412"/>
                    <a:pt x="1370010" y="1249336"/>
                  </a:cubicBezTo>
                  <a:cubicBezTo>
                    <a:pt x="1388293" y="1249336"/>
                    <a:pt x="1702776" y="1249336"/>
                    <a:pt x="1702776" y="1249336"/>
                  </a:cubicBezTo>
                  <a:lnTo>
                    <a:pt x="1710090" y="1249336"/>
                  </a:lnTo>
                  <a:cubicBezTo>
                    <a:pt x="1841733" y="1238366"/>
                    <a:pt x="1940466" y="1125006"/>
                    <a:pt x="1940466" y="986049"/>
                  </a:cubicBezTo>
                  <a:cubicBezTo>
                    <a:pt x="1940466" y="876345"/>
                    <a:pt x="1838077" y="773956"/>
                    <a:pt x="1717403" y="752015"/>
                  </a:cubicBezTo>
                  <a:cubicBezTo>
                    <a:pt x="1724717" y="730075"/>
                    <a:pt x="1724717" y="719104"/>
                    <a:pt x="1724717" y="682536"/>
                  </a:cubicBezTo>
                  <a:cubicBezTo>
                    <a:pt x="1724717" y="360741"/>
                    <a:pt x="1497997" y="104767"/>
                    <a:pt x="1135976" y="104767"/>
                  </a:cubicBezTo>
                  <a:lnTo>
                    <a:pt x="1135976" y="104767"/>
                  </a:lnTo>
                  <a:cubicBezTo>
                    <a:pt x="905600" y="104767"/>
                    <a:pt x="700820" y="236410"/>
                    <a:pt x="616715" y="448503"/>
                  </a:cubicBezTo>
                  <a:cubicBezTo>
                    <a:pt x="587460" y="448503"/>
                    <a:pt x="565520" y="437533"/>
                    <a:pt x="532609" y="437533"/>
                  </a:cubicBezTo>
                  <a:cubicBezTo>
                    <a:pt x="294919" y="433876"/>
                    <a:pt x="104767" y="616715"/>
                    <a:pt x="104767" y="850748"/>
                  </a:cubicBezTo>
                  <a:cubicBezTo>
                    <a:pt x="104767" y="1081125"/>
                    <a:pt x="294919" y="1263963"/>
                    <a:pt x="521639" y="1263963"/>
                  </a:cubicBezTo>
                  <a:lnTo>
                    <a:pt x="880002" y="1263963"/>
                  </a:lnTo>
                  <a:lnTo>
                    <a:pt x="854405" y="1146947"/>
                  </a:lnTo>
                  <a:close/>
                </a:path>
              </a:pathLst>
            </a:custGeom>
            <a:solidFill>
              <a:srgbClr val="004D8A"/>
            </a:solidFill>
            <a:ln w="36386"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prstClr val="black"/>
                </a:solidFill>
                <a:latin typeface="Calibri" panose="020F0502020204030204"/>
              </a:endParaRPr>
            </a:p>
          </p:txBody>
        </p:sp>
        <p:sp>
          <p:nvSpPr>
            <p:cNvPr id="272" name="Oval 271">
              <a:extLst>
                <a:ext uri="{FF2B5EF4-FFF2-40B4-BE49-F238E27FC236}">
                  <a16:creationId xmlns:a16="http://schemas.microsoft.com/office/drawing/2014/main" id="{8CD89469-0B4B-104E-A22E-CE1366D2B559}"/>
                </a:ext>
              </a:extLst>
            </p:cNvPr>
            <p:cNvSpPr/>
            <p:nvPr/>
          </p:nvSpPr>
          <p:spPr>
            <a:xfrm>
              <a:off x="9140956" y="5677286"/>
              <a:ext cx="94844" cy="94844"/>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73" name="TextBox 272">
              <a:extLst>
                <a:ext uri="{FF2B5EF4-FFF2-40B4-BE49-F238E27FC236}">
                  <a16:creationId xmlns:a16="http://schemas.microsoft.com/office/drawing/2014/main" id="{E109D701-793E-0F4B-B28B-4895040D2733}"/>
                </a:ext>
              </a:extLst>
            </p:cNvPr>
            <p:cNvSpPr txBox="1"/>
            <p:nvPr/>
          </p:nvSpPr>
          <p:spPr>
            <a:xfrm>
              <a:off x="342703" y="2807782"/>
              <a:ext cx="1995369" cy="484981"/>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Connected IoT devices producing data</a:t>
              </a:r>
            </a:p>
          </p:txBody>
        </p:sp>
        <p:sp>
          <p:nvSpPr>
            <p:cNvPr id="274" name="TextBox 273">
              <a:extLst>
                <a:ext uri="{FF2B5EF4-FFF2-40B4-BE49-F238E27FC236}">
                  <a16:creationId xmlns:a16="http://schemas.microsoft.com/office/drawing/2014/main" id="{44ED3CB2-8C6D-6349-A409-5E58D55F1944}"/>
                </a:ext>
              </a:extLst>
            </p:cNvPr>
            <p:cNvSpPr txBox="1"/>
            <p:nvPr/>
          </p:nvSpPr>
          <p:spPr>
            <a:xfrm>
              <a:off x="233797" y="5379370"/>
              <a:ext cx="1683029" cy="484981"/>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Data sent to </a:t>
              </a:r>
              <a:br>
                <a:rPr lang="en-US" sz="1176">
                  <a:solidFill>
                    <a:schemeClr val="tx1"/>
                  </a:solidFill>
                  <a:latin typeface="+mn-lt"/>
                </a:rPr>
              </a:br>
              <a:r>
                <a:rPr lang="en-US" sz="1176">
                  <a:solidFill>
                    <a:schemeClr val="tx1"/>
                  </a:solidFill>
                  <a:latin typeface="+mn-lt"/>
                </a:rPr>
                <a:t>IoT Hub</a:t>
              </a:r>
            </a:p>
          </p:txBody>
        </p:sp>
        <p:sp>
          <p:nvSpPr>
            <p:cNvPr id="275" name="TextBox 274">
              <a:extLst>
                <a:ext uri="{FF2B5EF4-FFF2-40B4-BE49-F238E27FC236}">
                  <a16:creationId xmlns:a16="http://schemas.microsoft.com/office/drawing/2014/main" id="{96D05E68-50AA-824C-ABC3-FA337C84932E}"/>
                </a:ext>
              </a:extLst>
            </p:cNvPr>
            <p:cNvSpPr txBox="1"/>
            <p:nvPr/>
          </p:nvSpPr>
          <p:spPr>
            <a:xfrm>
              <a:off x="2677078" y="6206174"/>
              <a:ext cx="1561757" cy="67818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Data with special condition routed to a function</a:t>
              </a:r>
            </a:p>
          </p:txBody>
        </p:sp>
        <p:sp>
          <p:nvSpPr>
            <p:cNvPr id="276" name="TextBox 275">
              <a:extLst>
                <a:ext uri="{FF2B5EF4-FFF2-40B4-BE49-F238E27FC236}">
                  <a16:creationId xmlns:a16="http://schemas.microsoft.com/office/drawing/2014/main" id="{A0DBEF6F-27A1-3F48-8857-F25128B8FF6D}"/>
                </a:ext>
              </a:extLst>
            </p:cNvPr>
            <p:cNvSpPr txBox="1"/>
            <p:nvPr/>
          </p:nvSpPr>
          <p:spPr>
            <a:xfrm>
              <a:off x="4167096" y="6206174"/>
              <a:ext cx="1600793" cy="484981"/>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A function</a:t>
              </a:r>
              <a:br>
                <a:rPr lang="en-US" sz="1176">
                  <a:solidFill>
                    <a:schemeClr val="tx1"/>
                  </a:solidFill>
                  <a:latin typeface="+mn-lt"/>
                </a:rPr>
              </a:br>
              <a:r>
                <a:rPr lang="en-US" sz="1176">
                  <a:solidFill>
                    <a:schemeClr val="tx1"/>
                  </a:solidFill>
                  <a:latin typeface="+mn-lt"/>
                </a:rPr>
                <a:t>processes message...</a:t>
              </a:r>
            </a:p>
          </p:txBody>
        </p:sp>
        <p:sp>
          <p:nvSpPr>
            <p:cNvPr id="277" name="TextBox 276">
              <a:extLst>
                <a:ext uri="{FF2B5EF4-FFF2-40B4-BE49-F238E27FC236}">
                  <a16:creationId xmlns:a16="http://schemas.microsoft.com/office/drawing/2014/main" id="{1BE1D028-A0B5-1946-94A2-DF042501D055}"/>
                </a:ext>
              </a:extLst>
            </p:cNvPr>
            <p:cNvSpPr txBox="1"/>
            <p:nvPr/>
          </p:nvSpPr>
          <p:spPr>
            <a:xfrm>
              <a:off x="7251557" y="6206174"/>
              <a:ext cx="1236547" cy="484981"/>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..which invokes Zendesk…</a:t>
              </a:r>
            </a:p>
          </p:txBody>
        </p:sp>
        <p:sp>
          <p:nvSpPr>
            <p:cNvPr id="278" name="TextBox 277">
              <a:extLst>
                <a:ext uri="{FF2B5EF4-FFF2-40B4-BE49-F238E27FC236}">
                  <a16:creationId xmlns:a16="http://schemas.microsoft.com/office/drawing/2014/main" id="{62A4A4B9-1BC1-D54D-8DEA-3898DB4289C0}"/>
                </a:ext>
              </a:extLst>
            </p:cNvPr>
            <p:cNvSpPr txBox="1"/>
            <p:nvPr/>
          </p:nvSpPr>
          <p:spPr>
            <a:xfrm>
              <a:off x="5639659" y="6206174"/>
              <a:ext cx="1342375" cy="484981"/>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…and calls Logic Apps</a:t>
              </a:r>
            </a:p>
          </p:txBody>
        </p:sp>
        <p:sp>
          <p:nvSpPr>
            <p:cNvPr id="279" name="TextBox 278">
              <a:extLst>
                <a:ext uri="{FF2B5EF4-FFF2-40B4-BE49-F238E27FC236}">
                  <a16:creationId xmlns:a16="http://schemas.microsoft.com/office/drawing/2014/main" id="{12F61792-8399-3142-A3CA-7E2299987A98}"/>
                </a:ext>
              </a:extLst>
            </p:cNvPr>
            <p:cNvSpPr txBox="1"/>
            <p:nvPr/>
          </p:nvSpPr>
          <p:spPr>
            <a:xfrm>
              <a:off x="8483644" y="6206174"/>
              <a:ext cx="1443208" cy="484981"/>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…to request device repair</a:t>
              </a:r>
            </a:p>
          </p:txBody>
        </p:sp>
        <p:sp>
          <p:nvSpPr>
            <p:cNvPr id="280" name="Isosceles Triangle 134">
              <a:extLst>
                <a:ext uri="{FF2B5EF4-FFF2-40B4-BE49-F238E27FC236}">
                  <a16:creationId xmlns:a16="http://schemas.microsoft.com/office/drawing/2014/main" id="{1C08FF0C-D6C8-BF42-913A-E53808CB8976}"/>
                </a:ext>
              </a:extLst>
            </p:cNvPr>
            <p:cNvSpPr/>
            <p:nvPr/>
          </p:nvSpPr>
          <p:spPr>
            <a:xfrm rot="5400000">
              <a:off x="5513317" y="5522100"/>
              <a:ext cx="284668" cy="20948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grpSp>
    </p:spTree>
    <p:extLst>
      <p:ext uri="{BB962C8B-B14F-4D97-AF65-F5344CB8AC3E}">
        <p14:creationId xmlns:p14="http://schemas.microsoft.com/office/powerpoint/2010/main" val="1263199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a:xfrm>
            <a:off x="426425" y="223038"/>
            <a:ext cx="8018135" cy="789964"/>
          </a:xfrm>
        </p:spPr>
        <p:txBody>
          <a:bodyPr/>
          <a:lstStyle/>
          <a:p>
            <a:r>
              <a:rPr lang="en-US" sz="4705" dirty="0">
                <a:solidFill>
                  <a:schemeClr val="accent1"/>
                </a:solidFill>
                <a:latin typeface="Segoe UI Light" panose="020B0502040204020203" pitchFamily="34" charset="0"/>
                <a:cs typeface="Segoe UI Light" panose="020B0502040204020203" pitchFamily="34" charset="0"/>
              </a:rPr>
              <a:t>Conversational bot processing</a:t>
            </a:r>
          </a:p>
        </p:txBody>
      </p:sp>
      <p:grpSp>
        <p:nvGrpSpPr>
          <p:cNvPr id="83" name="Group 82">
            <a:extLst>
              <a:ext uri="{FF2B5EF4-FFF2-40B4-BE49-F238E27FC236}">
                <a16:creationId xmlns:a16="http://schemas.microsoft.com/office/drawing/2014/main" id="{9533120F-1D9E-384D-B595-28436FDA124C}"/>
              </a:ext>
            </a:extLst>
          </p:cNvPr>
          <p:cNvGrpSpPr/>
          <p:nvPr/>
        </p:nvGrpSpPr>
        <p:grpSpPr>
          <a:xfrm>
            <a:off x="9820626" y="3723072"/>
            <a:ext cx="1813394" cy="570952"/>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algn="ctr" defTabSz="448193">
                <a:defRPr/>
              </a:pPr>
              <a:r>
                <a:rPr lang="en-US" sz="1568">
                  <a:solidFill>
                    <a:prstClr val="white"/>
                  </a:solidFill>
                  <a:latin typeface="Segoe UI Semibold" panose="020B0702040204020203" pitchFamily="34" charset="0"/>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defRPr/>
                </a:pPr>
                <a:r>
                  <a:rPr lang="en-US" sz="1372">
                    <a:solidFill>
                      <a:prstClr val="white"/>
                    </a:solidFill>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751110" y="4374403"/>
            <a:ext cx="1933467" cy="1991393"/>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defTabSz="448193">
              <a:defRPr/>
            </a:pPr>
            <a:r>
              <a:rPr lang="en-US" sz="1372">
                <a:solidFill>
                  <a:prstClr val="white"/>
                </a:solidFill>
              </a:rPr>
              <a:t>Colleagues use mobile banking to reimburse each other for lunch: the person who paid for lunch requests payment through his mobile app, triggering a notification on his colleagues’ phones.</a:t>
            </a:r>
          </a:p>
        </p:txBody>
      </p:sp>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26424" y="1605604"/>
            <a:ext cx="9394203" cy="898881"/>
          </a:xfrm>
        </p:spPr>
        <p:txBody>
          <a:bodyPr/>
          <a:lstStyle/>
          <a:p>
            <a:pPr defTabSz="914314">
              <a:lnSpc>
                <a:spcPct val="100000"/>
              </a:lnSpc>
              <a:spcAft>
                <a:spcPts val="0"/>
              </a:spcAft>
              <a:buSzTx/>
              <a:defRPr/>
            </a:pPr>
            <a:r>
              <a:rPr lang="en-US" sz="1765">
                <a:solidFill>
                  <a:schemeClr val="tx1"/>
                </a:solidFill>
                <a:cs typeface="Segoe UI Light" panose="020B0502040204020203" pitchFamily="34" charset="0"/>
              </a:rPr>
              <a:t>Customer asks for available vacation accommodations on her smartphone. A serverless bot deciphers the request and returns vacation options. </a:t>
            </a:r>
          </a:p>
          <a:p>
            <a:pPr defTabSz="448193">
              <a:lnSpc>
                <a:spcPct val="100000"/>
              </a:lnSpc>
              <a:spcAft>
                <a:spcPts val="0"/>
              </a:spcAft>
              <a:buSzTx/>
              <a:defRPr/>
            </a:pPr>
            <a:endParaRPr lang="en-US" sz="1765">
              <a:solidFill>
                <a:schemeClr val="tx1"/>
              </a:solidFill>
              <a:cs typeface="Segoe UI Light" panose="020B0502040204020203" pitchFamily="34" charset="0"/>
            </a:endParaRPr>
          </a:p>
        </p:txBody>
      </p:sp>
      <p:pic>
        <p:nvPicPr>
          <p:cNvPr id="124" name="Picture 123" descr="A picture containing window, indoor, sitting, floor&#10;&#10;Description generated with very high confidence">
            <a:extLst>
              <a:ext uri="{FF2B5EF4-FFF2-40B4-BE49-F238E27FC236}">
                <a16:creationId xmlns:a16="http://schemas.microsoft.com/office/drawing/2014/main" id="{B38C5241-0993-9146-86D9-84B52D8735D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981770" y="487"/>
            <a:ext cx="2222388" cy="6857027"/>
          </a:xfrm>
          <a:prstGeom prst="rect">
            <a:avLst/>
          </a:prstGeom>
        </p:spPr>
      </p:pic>
      <p:cxnSp>
        <p:nvCxnSpPr>
          <p:cNvPr id="125" name="Straight Arrow Connector 124">
            <a:extLst>
              <a:ext uri="{FF2B5EF4-FFF2-40B4-BE49-F238E27FC236}">
                <a16:creationId xmlns:a16="http://schemas.microsoft.com/office/drawing/2014/main" id="{BD4708FA-4E3E-D649-964F-2C83F9613AAE}"/>
              </a:ext>
            </a:extLst>
          </p:cNvPr>
          <p:cNvCxnSpPr>
            <a:cxnSpLocks/>
          </p:cNvCxnSpPr>
          <p:nvPr/>
        </p:nvCxnSpPr>
        <p:spPr>
          <a:xfrm>
            <a:off x="1844544" y="4118563"/>
            <a:ext cx="1539396" cy="0"/>
          </a:xfrm>
          <a:prstGeom prst="straightConnector1">
            <a:avLst/>
          </a:prstGeom>
          <a:ln w="317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25C87C6-10E7-1D4A-9702-5633A1EE29AC}"/>
              </a:ext>
            </a:extLst>
          </p:cNvPr>
          <p:cNvGrpSpPr/>
          <p:nvPr/>
        </p:nvGrpSpPr>
        <p:grpSpPr>
          <a:xfrm>
            <a:off x="826974" y="3465933"/>
            <a:ext cx="843455" cy="1387107"/>
            <a:chOff x="658361" y="3278278"/>
            <a:chExt cx="1121733" cy="1844749"/>
          </a:xfrm>
        </p:grpSpPr>
        <p:sp>
          <p:nvSpPr>
            <p:cNvPr id="126" name="Rectangle: Rounded Corners 1">
              <a:extLst>
                <a:ext uri="{FF2B5EF4-FFF2-40B4-BE49-F238E27FC236}">
                  <a16:creationId xmlns:a16="http://schemas.microsoft.com/office/drawing/2014/main" id="{176BD1BB-0C69-9F4F-974B-99ECBD24C217}"/>
                </a:ext>
              </a:extLst>
            </p:cNvPr>
            <p:cNvSpPr/>
            <p:nvPr/>
          </p:nvSpPr>
          <p:spPr>
            <a:xfrm>
              <a:off x="658361" y="3278278"/>
              <a:ext cx="1121733" cy="1844749"/>
            </a:xfrm>
            <a:prstGeom prst="roundRect">
              <a:avLst>
                <a:gd name="adj" fmla="val 9084"/>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prstClr val="white"/>
                </a:solidFill>
                <a:latin typeface="Calibri" panose="020F0502020204030204"/>
              </a:endParaRPr>
            </a:p>
          </p:txBody>
        </p:sp>
        <p:sp>
          <p:nvSpPr>
            <p:cNvPr id="127" name="Oval 126">
              <a:extLst>
                <a:ext uri="{FF2B5EF4-FFF2-40B4-BE49-F238E27FC236}">
                  <a16:creationId xmlns:a16="http://schemas.microsoft.com/office/drawing/2014/main" id="{0594309E-2ECF-4B43-BBF9-31EAA9933FB1}"/>
                </a:ext>
              </a:extLst>
            </p:cNvPr>
            <p:cNvSpPr/>
            <p:nvPr/>
          </p:nvSpPr>
          <p:spPr>
            <a:xfrm>
              <a:off x="1120949" y="4836988"/>
              <a:ext cx="196557" cy="196557"/>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128" name="Straight Connector 127">
              <a:extLst>
                <a:ext uri="{FF2B5EF4-FFF2-40B4-BE49-F238E27FC236}">
                  <a16:creationId xmlns:a16="http://schemas.microsoft.com/office/drawing/2014/main" id="{8DF7959C-B09D-E043-B4D2-F5B35607910A}"/>
                </a:ext>
              </a:extLst>
            </p:cNvPr>
            <p:cNvCxnSpPr/>
            <p:nvPr/>
          </p:nvCxnSpPr>
          <p:spPr>
            <a:xfrm>
              <a:off x="1055430" y="3407079"/>
              <a:ext cx="327595"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sp>
        <p:nvSpPr>
          <p:cNvPr id="129" name="Rectangle 128">
            <a:extLst>
              <a:ext uri="{FF2B5EF4-FFF2-40B4-BE49-F238E27FC236}">
                <a16:creationId xmlns:a16="http://schemas.microsoft.com/office/drawing/2014/main" id="{AD3DF954-C9D7-684E-B150-157A64512C43}"/>
              </a:ext>
            </a:extLst>
          </p:cNvPr>
          <p:cNvSpPr/>
          <p:nvPr/>
        </p:nvSpPr>
        <p:spPr>
          <a:xfrm>
            <a:off x="714422" y="3651927"/>
            <a:ext cx="203259" cy="91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prstClr val="white"/>
              </a:solidFill>
              <a:latin typeface="Calibri" panose="020F0502020204030204"/>
            </a:endParaRPr>
          </a:p>
        </p:txBody>
      </p:sp>
      <p:sp>
        <p:nvSpPr>
          <p:cNvPr id="130" name="Freeform: Shape 41">
            <a:extLst>
              <a:ext uri="{FF2B5EF4-FFF2-40B4-BE49-F238E27FC236}">
                <a16:creationId xmlns:a16="http://schemas.microsoft.com/office/drawing/2014/main" id="{6043C32F-6989-D44D-B099-03C0E8B163A3}"/>
              </a:ext>
            </a:extLst>
          </p:cNvPr>
          <p:cNvSpPr/>
          <p:nvPr/>
        </p:nvSpPr>
        <p:spPr>
          <a:xfrm>
            <a:off x="601865" y="3832201"/>
            <a:ext cx="300335" cy="542202"/>
          </a:xfrm>
          <a:custGeom>
            <a:avLst/>
            <a:gdLst>
              <a:gd name="connsiteX0" fmla="*/ 3133165 w 3133165"/>
              <a:gd name="connsiteY0" fmla="*/ 0 h 5656371"/>
              <a:gd name="connsiteX1" fmla="*/ 3133165 w 3133165"/>
              <a:gd name="connsiteY1" fmla="*/ 5656371 h 5656371"/>
              <a:gd name="connsiteX2" fmla="*/ 1384468 w 3133165"/>
              <a:gd name="connsiteY2" fmla="*/ 3948597 h 5656371"/>
              <a:gd name="connsiteX3" fmla="*/ 365319 w 3133165"/>
              <a:gd name="connsiteY3" fmla="*/ 3948597 h 5656371"/>
              <a:gd name="connsiteX4" fmla="*/ 0 w 3133165"/>
              <a:gd name="connsiteY4" fmla="*/ 3583278 h 5656371"/>
              <a:gd name="connsiteX5" fmla="*/ 0 w 3133165"/>
              <a:gd name="connsiteY5" fmla="*/ 2122046 h 5656371"/>
              <a:gd name="connsiteX6" fmla="*/ 365319 w 3133165"/>
              <a:gd name="connsiteY6" fmla="*/ 1756727 h 5656371"/>
              <a:gd name="connsiteX7" fmla="*/ 1334340 w 3133165"/>
              <a:gd name="connsiteY7" fmla="*/ 1756727 h 565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3165" h="5656371">
                <a:moveTo>
                  <a:pt x="3133165" y="0"/>
                </a:moveTo>
                <a:lnTo>
                  <a:pt x="3133165" y="5656371"/>
                </a:lnTo>
                <a:lnTo>
                  <a:pt x="1384468" y="3948597"/>
                </a:lnTo>
                <a:lnTo>
                  <a:pt x="365319" y="3948597"/>
                </a:lnTo>
                <a:cubicBezTo>
                  <a:pt x="163559" y="3948597"/>
                  <a:pt x="0" y="3785038"/>
                  <a:pt x="0" y="3583278"/>
                </a:cubicBezTo>
                <a:lnTo>
                  <a:pt x="0" y="2122046"/>
                </a:lnTo>
                <a:cubicBezTo>
                  <a:pt x="0" y="1920286"/>
                  <a:pt x="163559" y="1756727"/>
                  <a:pt x="365319" y="1756727"/>
                </a:cubicBezTo>
                <a:lnTo>
                  <a:pt x="1334340" y="1756727"/>
                </a:lnTo>
                <a:close/>
              </a:path>
            </a:pathLst>
          </a:cu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prstClr val="white"/>
              </a:solidFill>
              <a:latin typeface="Calibri" panose="020F0502020204030204"/>
            </a:endParaRPr>
          </a:p>
        </p:txBody>
      </p:sp>
      <p:grpSp>
        <p:nvGrpSpPr>
          <p:cNvPr id="131" name="Group 130">
            <a:extLst>
              <a:ext uri="{FF2B5EF4-FFF2-40B4-BE49-F238E27FC236}">
                <a16:creationId xmlns:a16="http://schemas.microsoft.com/office/drawing/2014/main" id="{0754CE03-4055-5F42-A614-10FEEE1418D8}"/>
              </a:ext>
            </a:extLst>
          </p:cNvPr>
          <p:cNvGrpSpPr/>
          <p:nvPr/>
        </p:nvGrpSpPr>
        <p:grpSpPr>
          <a:xfrm>
            <a:off x="8550246" y="3531423"/>
            <a:ext cx="770033" cy="1266361"/>
            <a:chOff x="3218645" y="2985976"/>
            <a:chExt cx="1121733" cy="1844749"/>
          </a:xfrm>
        </p:grpSpPr>
        <p:sp>
          <p:nvSpPr>
            <p:cNvPr id="132" name="Rectangle: Rounded Corners 73">
              <a:extLst>
                <a:ext uri="{FF2B5EF4-FFF2-40B4-BE49-F238E27FC236}">
                  <a16:creationId xmlns:a16="http://schemas.microsoft.com/office/drawing/2014/main" id="{25C34613-F525-314D-A8B5-3433E0602755}"/>
                </a:ext>
              </a:extLst>
            </p:cNvPr>
            <p:cNvSpPr/>
            <p:nvPr/>
          </p:nvSpPr>
          <p:spPr>
            <a:xfrm>
              <a:off x="3218645" y="2985976"/>
              <a:ext cx="1121733" cy="1844749"/>
            </a:xfrm>
            <a:prstGeom prst="roundRect">
              <a:avLst>
                <a:gd name="adj" fmla="val 9084"/>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prstClr val="white"/>
                </a:solidFill>
                <a:latin typeface="Calibri" panose="020F0502020204030204"/>
              </a:endParaRPr>
            </a:p>
          </p:txBody>
        </p:sp>
        <p:sp>
          <p:nvSpPr>
            <p:cNvPr id="133" name="Oval 132">
              <a:extLst>
                <a:ext uri="{FF2B5EF4-FFF2-40B4-BE49-F238E27FC236}">
                  <a16:creationId xmlns:a16="http://schemas.microsoft.com/office/drawing/2014/main" id="{9B203086-B7B2-D043-BA14-51D44C50D5CE}"/>
                </a:ext>
              </a:extLst>
            </p:cNvPr>
            <p:cNvSpPr/>
            <p:nvPr/>
          </p:nvSpPr>
          <p:spPr>
            <a:xfrm>
              <a:off x="3681233" y="4544686"/>
              <a:ext cx="196557" cy="196557"/>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134" name="Straight Connector 133">
              <a:extLst>
                <a:ext uri="{FF2B5EF4-FFF2-40B4-BE49-F238E27FC236}">
                  <a16:creationId xmlns:a16="http://schemas.microsoft.com/office/drawing/2014/main" id="{3C08A322-B13D-3B46-9DD7-B21379325654}"/>
                </a:ext>
              </a:extLst>
            </p:cNvPr>
            <p:cNvCxnSpPr/>
            <p:nvPr/>
          </p:nvCxnSpPr>
          <p:spPr>
            <a:xfrm>
              <a:off x="3615714" y="3114777"/>
              <a:ext cx="327595"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sp>
        <p:nvSpPr>
          <p:cNvPr id="135" name="TextBox 134">
            <a:extLst>
              <a:ext uri="{FF2B5EF4-FFF2-40B4-BE49-F238E27FC236}">
                <a16:creationId xmlns:a16="http://schemas.microsoft.com/office/drawing/2014/main" id="{52CF17C7-F57B-0F45-81CA-96D91E21FD6E}"/>
              </a:ext>
            </a:extLst>
          </p:cNvPr>
          <p:cNvSpPr txBox="1"/>
          <p:nvPr/>
        </p:nvSpPr>
        <p:spPr>
          <a:xfrm>
            <a:off x="392145" y="5181163"/>
            <a:ext cx="1739978" cy="454227"/>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914314">
              <a:defRPr/>
            </a:pPr>
            <a:r>
              <a:rPr lang="en-US" sz="1176">
                <a:solidFill>
                  <a:schemeClr val="tx1"/>
                </a:solidFill>
                <a:latin typeface="+mn-lt"/>
              </a:rPr>
              <a:t>User request through conversational interface</a:t>
            </a:r>
          </a:p>
        </p:txBody>
      </p:sp>
      <p:sp>
        <p:nvSpPr>
          <p:cNvPr id="136" name="TextBox 135">
            <a:extLst>
              <a:ext uri="{FF2B5EF4-FFF2-40B4-BE49-F238E27FC236}">
                <a16:creationId xmlns:a16="http://schemas.microsoft.com/office/drawing/2014/main" id="{E626216C-6394-F744-B61A-B9F9E60A7CA1}"/>
              </a:ext>
            </a:extLst>
          </p:cNvPr>
          <p:cNvSpPr txBox="1"/>
          <p:nvPr/>
        </p:nvSpPr>
        <p:spPr>
          <a:xfrm>
            <a:off x="3123583" y="5181163"/>
            <a:ext cx="2064907" cy="63362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914314">
              <a:defRPr/>
            </a:pPr>
            <a:r>
              <a:rPr lang="en-US" sz="1176">
                <a:solidFill>
                  <a:schemeClr val="tx1"/>
                </a:solidFill>
                <a:latin typeface="+mn-lt"/>
              </a:rPr>
              <a:t>Bot running in a function deciphers request using language understanding</a:t>
            </a:r>
          </a:p>
        </p:txBody>
      </p:sp>
      <p:sp>
        <p:nvSpPr>
          <p:cNvPr id="137" name="TextBox 136">
            <a:extLst>
              <a:ext uri="{FF2B5EF4-FFF2-40B4-BE49-F238E27FC236}">
                <a16:creationId xmlns:a16="http://schemas.microsoft.com/office/drawing/2014/main" id="{0DD8768C-0EE8-3949-A3AB-BD78F3AE438A}"/>
              </a:ext>
            </a:extLst>
          </p:cNvPr>
          <p:cNvSpPr txBox="1"/>
          <p:nvPr/>
        </p:nvSpPr>
        <p:spPr>
          <a:xfrm>
            <a:off x="5716518" y="5181163"/>
            <a:ext cx="1706826" cy="45259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914314">
              <a:defRPr/>
            </a:pPr>
            <a:r>
              <a:rPr lang="en-US" sz="1176">
                <a:solidFill>
                  <a:schemeClr val="tx1"/>
                </a:solidFill>
                <a:latin typeface="+mn-lt"/>
              </a:rPr>
              <a:t>Another function processes the request</a:t>
            </a:r>
          </a:p>
        </p:txBody>
      </p:sp>
      <p:sp>
        <p:nvSpPr>
          <p:cNvPr id="138" name="TextBox 137">
            <a:extLst>
              <a:ext uri="{FF2B5EF4-FFF2-40B4-BE49-F238E27FC236}">
                <a16:creationId xmlns:a16="http://schemas.microsoft.com/office/drawing/2014/main" id="{AA30D7DA-372B-F147-8E33-D8A08D014EC8}"/>
              </a:ext>
            </a:extLst>
          </p:cNvPr>
          <p:cNvSpPr txBox="1"/>
          <p:nvPr/>
        </p:nvSpPr>
        <p:spPr>
          <a:xfrm>
            <a:off x="7945498" y="5181163"/>
            <a:ext cx="2005634" cy="45259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914314">
              <a:defRPr/>
            </a:pPr>
            <a:r>
              <a:rPr lang="en-US" sz="1176">
                <a:solidFill>
                  <a:schemeClr val="tx1"/>
                </a:solidFill>
                <a:latin typeface="+mn-lt"/>
              </a:rPr>
              <a:t>…and sends response to original requester</a:t>
            </a:r>
          </a:p>
        </p:txBody>
      </p:sp>
      <p:grpSp>
        <p:nvGrpSpPr>
          <p:cNvPr id="139" name="Group 138">
            <a:extLst>
              <a:ext uri="{FF2B5EF4-FFF2-40B4-BE49-F238E27FC236}">
                <a16:creationId xmlns:a16="http://schemas.microsoft.com/office/drawing/2014/main" id="{58D9A043-A9C1-3A49-AC46-B373C6AA33F6}"/>
              </a:ext>
            </a:extLst>
          </p:cNvPr>
          <p:cNvGrpSpPr/>
          <p:nvPr/>
        </p:nvGrpSpPr>
        <p:grpSpPr>
          <a:xfrm>
            <a:off x="1093929" y="3852758"/>
            <a:ext cx="432059" cy="512935"/>
            <a:chOff x="3530386" y="3167165"/>
            <a:chExt cx="440723" cy="523220"/>
          </a:xfrm>
        </p:grpSpPr>
        <p:sp>
          <p:nvSpPr>
            <p:cNvPr id="140" name="Oval 139">
              <a:extLst>
                <a:ext uri="{FF2B5EF4-FFF2-40B4-BE49-F238E27FC236}">
                  <a16:creationId xmlns:a16="http://schemas.microsoft.com/office/drawing/2014/main" id="{783292A8-0BA4-F646-B7FB-5EAF60E2ED9D}"/>
                </a:ext>
              </a:extLst>
            </p:cNvPr>
            <p:cNvSpPr/>
            <p:nvPr/>
          </p:nvSpPr>
          <p:spPr>
            <a:xfrm>
              <a:off x="3530386" y="3208414"/>
              <a:ext cx="440723" cy="440723"/>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prstClr val="white"/>
                </a:solidFill>
                <a:latin typeface="Calibri" panose="020F0502020204030204"/>
              </a:endParaRPr>
            </a:p>
          </p:txBody>
        </p:sp>
        <p:sp>
          <p:nvSpPr>
            <p:cNvPr id="141" name="TextBox 140">
              <a:extLst>
                <a:ext uri="{FF2B5EF4-FFF2-40B4-BE49-F238E27FC236}">
                  <a16:creationId xmlns:a16="http://schemas.microsoft.com/office/drawing/2014/main" id="{839D0EA0-C60A-504E-BD2A-FBF171655FF1}"/>
                </a:ext>
              </a:extLst>
            </p:cNvPr>
            <p:cNvSpPr txBox="1"/>
            <p:nvPr/>
          </p:nvSpPr>
          <p:spPr>
            <a:xfrm>
              <a:off x="3586420" y="3167165"/>
              <a:ext cx="363491" cy="523220"/>
            </a:xfrm>
            <a:prstGeom prst="rect">
              <a:avLst/>
            </a:prstGeom>
            <a:noFill/>
          </p:spPr>
          <p:txBody>
            <a:bodyPr wrap="square" rtlCol="0">
              <a:spAutoFit/>
            </a:bodyPr>
            <a:lstStyle/>
            <a:p>
              <a:pPr defTabSz="914314">
                <a:defRPr/>
              </a:pPr>
              <a:r>
                <a:rPr lang="en-US" sz="2745">
                  <a:solidFill>
                    <a:srgbClr val="F2F2F2"/>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42" name="Group 141">
            <a:extLst>
              <a:ext uri="{FF2B5EF4-FFF2-40B4-BE49-F238E27FC236}">
                <a16:creationId xmlns:a16="http://schemas.microsoft.com/office/drawing/2014/main" id="{9F05AF8A-29BA-144A-B7C7-E04BF0711869}"/>
              </a:ext>
            </a:extLst>
          </p:cNvPr>
          <p:cNvGrpSpPr/>
          <p:nvPr/>
        </p:nvGrpSpPr>
        <p:grpSpPr>
          <a:xfrm>
            <a:off x="2336048" y="3857027"/>
            <a:ext cx="432059" cy="512935"/>
            <a:chOff x="3530386" y="3167165"/>
            <a:chExt cx="440723" cy="523220"/>
          </a:xfrm>
        </p:grpSpPr>
        <p:sp>
          <p:nvSpPr>
            <p:cNvPr id="149" name="Oval 148">
              <a:extLst>
                <a:ext uri="{FF2B5EF4-FFF2-40B4-BE49-F238E27FC236}">
                  <a16:creationId xmlns:a16="http://schemas.microsoft.com/office/drawing/2014/main" id="{695B91FF-CA45-3340-860A-470630949AF0}"/>
                </a:ext>
              </a:extLst>
            </p:cNvPr>
            <p:cNvSpPr/>
            <p:nvPr/>
          </p:nvSpPr>
          <p:spPr>
            <a:xfrm>
              <a:off x="3530386" y="3208414"/>
              <a:ext cx="440723" cy="440723"/>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prstClr val="white"/>
                </a:solidFill>
                <a:latin typeface="Calibri" panose="020F0502020204030204"/>
              </a:endParaRPr>
            </a:p>
          </p:txBody>
        </p:sp>
        <p:sp>
          <p:nvSpPr>
            <p:cNvPr id="150" name="TextBox 149">
              <a:extLst>
                <a:ext uri="{FF2B5EF4-FFF2-40B4-BE49-F238E27FC236}">
                  <a16:creationId xmlns:a16="http://schemas.microsoft.com/office/drawing/2014/main" id="{8DD87BDA-DE76-6048-AC54-44833B60BA6D}"/>
                </a:ext>
              </a:extLst>
            </p:cNvPr>
            <p:cNvSpPr txBox="1"/>
            <p:nvPr/>
          </p:nvSpPr>
          <p:spPr>
            <a:xfrm>
              <a:off x="3586420" y="3167165"/>
              <a:ext cx="363491" cy="523220"/>
            </a:xfrm>
            <a:prstGeom prst="rect">
              <a:avLst/>
            </a:prstGeom>
            <a:noFill/>
          </p:spPr>
          <p:txBody>
            <a:bodyPr wrap="square" rtlCol="0">
              <a:spAutoFit/>
            </a:bodyPr>
            <a:lstStyle/>
            <a:p>
              <a:pPr defTabSz="914314">
                <a:defRPr/>
              </a:pPr>
              <a:r>
                <a:rPr lang="en-US" sz="2745">
                  <a:solidFill>
                    <a:srgbClr val="F2F2F2"/>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51" name="Group 150">
            <a:extLst>
              <a:ext uri="{FF2B5EF4-FFF2-40B4-BE49-F238E27FC236}">
                <a16:creationId xmlns:a16="http://schemas.microsoft.com/office/drawing/2014/main" id="{DB12D673-D518-1C45-B496-954BC30E8D19}"/>
              </a:ext>
            </a:extLst>
          </p:cNvPr>
          <p:cNvGrpSpPr/>
          <p:nvPr/>
        </p:nvGrpSpPr>
        <p:grpSpPr>
          <a:xfrm>
            <a:off x="5671725" y="3243287"/>
            <a:ext cx="1496634" cy="1475881"/>
            <a:chOff x="7953410" y="2505931"/>
            <a:chExt cx="1526645" cy="1505475"/>
          </a:xfrm>
        </p:grpSpPr>
        <p:sp>
          <p:nvSpPr>
            <p:cNvPr id="152" name="Rectangle: Rounded Corners 66">
              <a:extLst>
                <a:ext uri="{FF2B5EF4-FFF2-40B4-BE49-F238E27FC236}">
                  <a16:creationId xmlns:a16="http://schemas.microsoft.com/office/drawing/2014/main" id="{60605388-1880-954E-92CE-43D9E0054B54}"/>
                </a:ext>
              </a:extLst>
            </p:cNvPr>
            <p:cNvSpPr/>
            <p:nvPr/>
          </p:nvSpPr>
          <p:spPr>
            <a:xfrm>
              <a:off x="8254759" y="2786110"/>
              <a:ext cx="1225296" cy="1225296"/>
            </a:xfrm>
            <a:prstGeom prst="roundRect">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153" name="Group 152">
              <a:extLst>
                <a:ext uri="{FF2B5EF4-FFF2-40B4-BE49-F238E27FC236}">
                  <a16:creationId xmlns:a16="http://schemas.microsoft.com/office/drawing/2014/main" id="{2DF0701E-438B-5649-AAD2-BCAF153DF673}"/>
                </a:ext>
              </a:extLst>
            </p:cNvPr>
            <p:cNvGrpSpPr/>
            <p:nvPr/>
          </p:nvGrpSpPr>
          <p:grpSpPr>
            <a:xfrm>
              <a:off x="7953410" y="2505931"/>
              <a:ext cx="591862" cy="587828"/>
              <a:chOff x="10257340" y="1680054"/>
              <a:chExt cx="394878" cy="392187"/>
            </a:xfrm>
          </p:grpSpPr>
          <p:sp>
            <p:nvSpPr>
              <p:cNvPr id="163" name="Rectangle 162">
                <a:extLst>
                  <a:ext uri="{FF2B5EF4-FFF2-40B4-BE49-F238E27FC236}">
                    <a16:creationId xmlns:a16="http://schemas.microsoft.com/office/drawing/2014/main" id="{F37A436B-0A80-EE42-A90B-7E2A70F5D127}"/>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164" name="Picture 163" descr="Image result for azure functions logo png">
                <a:extLst>
                  <a:ext uri="{FF2B5EF4-FFF2-40B4-BE49-F238E27FC236}">
                    <a16:creationId xmlns:a16="http://schemas.microsoft.com/office/drawing/2014/main" id="{6E8B29ED-B7CB-4D4F-8802-DD2B85E4AA23}"/>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4" name="Group 153">
              <a:extLst>
                <a:ext uri="{FF2B5EF4-FFF2-40B4-BE49-F238E27FC236}">
                  <a16:creationId xmlns:a16="http://schemas.microsoft.com/office/drawing/2014/main" id="{C787422C-ABD8-C845-81E0-46037F192276}"/>
                </a:ext>
              </a:extLst>
            </p:cNvPr>
            <p:cNvGrpSpPr/>
            <p:nvPr/>
          </p:nvGrpSpPr>
          <p:grpSpPr>
            <a:xfrm>
              <a:off x="8647951" y="3174132"/>
              <a:ext cx="438912" cy="438912"/>
              <a:chOff x="6960232" y="1770578"/>
              <a:chExt cx="438912" cy="438912"/>
            </a:xfrm>
          </p:grpSpPr>
          <p:sp>
            <p:nvSpPr>
              <p:cNvPr id="161" name="Oval 160">
                <a:extLst>
                  <a:ext uri="{FF2B5EF4-FFF2-40B4-BE49-F238E27FC236}">
                    <a16:creationId xmlns:a16="http://schemas.microsoft.com/office/drawing/2014/main" id="{FB5AA417-E216-BF4C-9041-A5DE70A6782E}"/>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prstClr val="white"/>
                  </a:solidFill>
                  <a:latin typeface="Calibri" panose="020F0502020204030204"/>
                </a:endParaRPr>
              </a:p>
            </p:txBody>
          </p:sp>
          <p:sp>
            <p:nvSpPr>
              <p:cNvPr id="162" name="Freeform 85">
                <a:extLst>
                  <a:ext uri="{FF2B5EF4-FFF2-40B4-BE49-F238E27FC236}">
                    <a16:creationId xmlns:a16="http://schemas.microsoft.com/office/drawing/2014/main" id="{109D27A1-2129-4F44-8891-003AC1F1B82B}"/>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F9F08CC2-22BA-2244-AD98-186F75F6E0A5}"/>
              </a:ext>
            </a:extLst>
          </p:cNvPr>
          <p:cNvGrpSpPr/>
          <p:nvPr/>
        </p:nvGrpSpPr>
        <p:grpSpPr>
          <a:xfrm>
            <a:off x="8717699" y="3898352"/>
            <a:ext cx="430284" cy="430284"/>
            <a:chOff x="6960232" y="1770578"/>
            <a:chExt cx="438912" cy="438912"/>
          </a:xfrm>
        </p:grpSpPr>
        <p:sp>
          <p:nvSpPr>
            <p:cNvPr id="167" name="Oval 166">
              <a:extLst>
                <a:ext uri="{FF2B5EF4-FFF2-40B4-BE49-F238E27FC236}">
                  <a16:creationId xmlns:a16="http://schemas.microsoft.com/office/drawing/2014/main" id="{FD58C319-27D7-934D-8774-9870DB22713D}"/>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prstClr val="white"/>
                </a:solidFill>
                <a:latin typeface="Calibri" panose="020F0502020204030204"/>
              </a:endParaRPr>
            </a:p>
          </p:txBody>
        </p:sp>
        <p:sp>
          <p:nvSpPr>
            <p:cNvPr id="168" name="Freeform 85">
              <a:extLst>
                <a:ext uri="{FF2B5EF4-FFF2-40B4-BE49-F238E27FC236}">
                  <a16:creationId xmlns:a16="http://schemas.microsoft.com/office/drawing/2014/main" id="{BAFDE011-60E4-BA46-80E7-EB5A640B25B3}"/>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3D19BE56-8110-1C44-AF05-ED11FCCD39A5}"/>
              </a:ext>
            </a:extLst>
          </p:cNvPr>
          <p:cNvGrpSpPr/>
          <p:nvPr/>
        </p:nvGrpSpPr>
        <p:grpSpPr>
          <a:xfrm>
            <a:off x="7425497" y="3898352"/>
            <a:ext cx="1019063" cy="430284"/>
            <a:chOff x="9620250" y="3174132"/>
            <a:chExt cx="1039497" cy="438912"/>
          </a:xfrm>
        </p:grpSpPr>
        <p:cxnSp>
          <p:nvCxnSpPr>
            <p:cNvPr id="173" name="Straight Arrow Connector 172">
              <a:extLst>
                <a:ext uri="{FF2B5EF4-FFF2-40B4-BE49-F238E27FC236}">
                  <a16:creationId xmlns:a16="http://schemas.microsoft.com/office/drawing/2014/main" id="{56EABA9A-7793-7543-95E2-FD150F56E24C}"/>
                </a:ext>
              </a:extLst>
            </p:cNvPr>
            <p:cNvCxnSpPr>
              <a:cxnSpLocks/>
            </p:cNvCxnSpPr>
            <p:nvPr/>
          </p:nvCxnSpPr>
          <p:spPr>
            <a:xfrm>
              <a:off x="9620250" y="3394722"/>
              <a:ext cx="1039497" cy="3425"/>
            </a:xfrm>
            <a:prstGeom prst="straightConnector1">
              <a:avLst/>
            </a:prstGeom>
            <a:ln w="25400">
              <a:solidFill>
                <a:srgbClr val="0078D7"/>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A89D9EB8-7178-F242-9801-CC14FF22BF4A}"/>
                </a:ext>
              </a:extLst>
            </p:cNvPr>
            <p:cNvGrpSpPr/>
            <p:nvPr/>
          </p:nvGrpSpPr>
          <p:grpSpPr>
            <a:xfrm>
              <a:off x="9947324" y="3174132"/>
              <a:ext cx="438912" cy="438912"/>
              <a:chOff x="7096995" y="1770578"/>
              <a:chExt cx="438912" cy="438912"/>
            </a:xfrm>
          </p:grpSpPr>
          <p:sp>
            <p:nvSpPr>
              <p:cNvPr id="176" name="Oval 175">
                <a:extLst>
                  <a:ext uri="{FF2B5EF4-FFF2-40B4-BE49-F238E27FC236}">
                    <a16:creationId xmlns:a16="http://schemas.microsoft.com/office/drawing/2014/main" id="{7AA0B9DC-3222-5648-9A67-A7A983B7F34C}"/>
                  </a:ext>
                </a:extLst>
              </p:cNvPr>
              <p:cNvSpPr/>
              <p:nvPr/>
            </p:nvSpPr>
            <p:spPr>
              <a:xfrm>
                <a:off x="7096995"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prstClr val="white"/>
                  </a:solidFill>
                  <a:latin typeface="Calibri" panose="020F0502020204030204"/>
                </a:endParaRPr>
              </a:p>
            </p:txBody>
          </p:sp>
          <p:sp>
            <p:nvSpPr>
              <p:cNvPr id="177" name="Freeform 85">
                <a:extLst>
                  <a:ext uri="{FF2B5EF4-FFF2-40B4-BE49-F238E27FC236}">
                    <a16:creationId xmlns:a16="http://schemas.microsoft.com/office/drawing/2014/main" id="{F7779D95-E2B4-A940-9BA6-FB39705E5F3B}"/>
                  </a:ext>
                </a:extLst>
              </p:cNvPr>
              <p:cNvSpPr>
                <a:spLocks noChangeAspect="1"/>
              </p:cNvSpPr>
              <p:nvPr/>
            </p:nvSpPr>
            <p:spPr bwMode="black">
              <a:xfrm>
                <a:off x="7242469"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grpSp>
        <p:nvGrpSpPr>
          <p:cNvPr id="178" name="Group 177">
            <a:extLst>
              <a:ext uri="{FF2B5EF4-FFF2-40B4-BE49-F238E27FC236}">
                <a16:creationId xmlns:a16="http://schemas.microsoft.com/office/drawing/2014/main" id="{077E1261-7773-2147-AE2B-D6089E7F3D34}"/>
              </a:ext>
            </a:extLst>
          </p:cNvPr>
          <p:cNvGrpSpPr/>
          <p:nvPr/>
        </p:nvGrpSpPr>
        <p:grpSpPr>
          <a:xfrm>
            <a:off x="3225233" y="3243287"/>
            <a:ext cx="1496634" cy="1475881"/>
            <a:chOff x="5324510" y="2505931"/>
            <a:chExt cx="1526645" cy="1505475"/>
          </a:xfrm>
        </p:grpSpPr>
        <p:grpSp>
          <p:nvGrpSpPr>
            <p:cNvPr id="179" name="Group 178">
              <a:extLst>
                <a:ext uri="{FF2B5EF4-FFF2-40B4-BE49-F238E27FC236}">
                  <a16:creationId xmlns:a16="http://schemas.microsoft.com/office/drawing/2014/main" id="{B8FC1B83-DC9C-C644-B8D1-CF375D136E70}"/>
                </a:ext>
              </a:extLst>
            </p:cNvPr>
            <p:cNvGrpSpPr/>
            <p:nvPr/>
          </p:nvGrpSpPr>
          <p:grpSpPr>
            <a:xfrm>
              <a:off x="5958269" y="3214092"/>
              <a:ext cx="560476" cy="376738"/>
              <a:chOff x="5908555" y="1962111"/>
              <a:chExt cx="560476" cy="376738"/>
            </a:xfrm>
          </p:grpSpPr>
          <p:grpSp>
            <p:nvGrpSpPr>
              <p:cNvPr id="187" name="Group 186">
                <a:extLst>
                  <a:ext uri="{FF2B5EF4-FFF2-40B4-BE49-F238E27FC236}">
                    <a16:creationId xmlns:a16="http://schemas.microsoft.com/office/drawing/2014/main" id="{6A9F0AE3-00E0-4F4D-8AE9-5E3A9D83A2F8}"/>
                  </a:ext>
                </a:extLst>
              </p:cNvPr>
              <p:cNvGrpSpPr/>
              <p:nvPr/>
            </p:nvGrpSpPr>
            <p:grpSpPr>
              <a:xfrm>
                <a:off x="6150183" y="1981200"/>
                <a:ext cx="318848" cy="318848"/>
                <a:chOff x="6960232" y="1770578"/>
                <a:chExt cx="438912" cy="438912"/>
              </a:xfrm>
            </p:grpSpPr>
            <p:sp>
              <p:nvSpPr>
                <p:cNvPr id="190" name="Oval 189">
                  <a:extLst>
                    <a:ext uri="{FF2B5EF4-FFF2-40B4-BE49-F238E27FC236}">
                      <a16:creationId xmlns:a16="http://schemas.microsoft.com/office/drawing/2014/main" id="{E69DA49F-8D06-FA44-B756-240855A19A3F}"/>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prstClr val="white"/>
                    </a:solidFill>
                    <a:latin typeface="Calibri" panose="020F0502020204030204"/>
                  </a:endParaRPr>
                </a:p>
              </p:txBody>
            </p:sp>
            <p:sp>
              <p:nvSpPr>
                <p:cNvPr id="191" name="Freeform 85">
                  <a:extLst>
                    <a:ext uri="{FF2B5EF4-FFF2-40B4-BE49-F238E27FC236}">
                      <a16:creationId xmlns:a16="http://schemas.microsoft.com/office/drawing/2014/main" id="{78C89600-3999-3B41-9BAD-67D771442C2F}"/>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188" name="Oval 187">
                <a:extLst>
                  <a:ext uri="{FF2B5EF4-FFF2-40B4-BE49-F238E27FC236}">
                    <a16:creationId xmlns:a16="http://schemas.microsoft.com/office/drawing/2014/main" id="{29BE7E2C-153D-0441-A463-118E308EDA8A}"/>
                  </a:ext>
                </a:extLst>
              </p:cNvPr>
              <p:cNvSpPr/>
              <p:nvPr/>
            </p:nvSpPr>
            <p:spPr>
              <a:xfrm>
                <a:off x="5908555" y="1992076"/>
                <a:ext cx="320164" cy="3201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prstClr val="white"/>
                  </a:solidFill>
                  <a:latin typeface="Calibri" panose="020F0502020204030204"/>
                </a:endParaRPr>
              </a:p>
            </p:txBody>
          </p:sp>
          <p:sp>
            <p:nvSpPr>
              <p:cNvPr id="189" name="TextBox 188">
                <a:extLst>
                  <a:ext uri="{FF2B5EF4-FFF2-40B4-BE49-F238E27FC236}">
                    <a16:creationId xmlns:a16="http://schemas.microsoft.com/office/drawing/2014/main" id="{12BE92DB-7ECB-4F49-82E5-A694EC2BCFF2}"/>
                  </a:ext>
                </a:extLst>
              </p:cNvPr>
              <p:cNvSpPr txBox="1"/>
              <p:nvPr/>
            </p:nvSpPr>
            <p:spPr>
              <a:xfrm>
                <a:off x="5936608" y="1962111"/>
                <a:ext cx="264059" cy="376738"/>
              </a:xfrm>
              <a:prstGeom prst="rect">
                <a:avLst/>
              </a:prstGeom>
              <a:noFill/>
            </p:spPr>
            <p:txBody>
              <a:bodyPr wrap="square" rtlCol="0">
                <a:spAutoFit/>
              </a:bodyPr>
              <a:lstStyle/>
              <a:p>
                <a:pPr defTabSz="914314">
                  <a:defRPr/>
                </a:pPr>
                <a:r>
                  <a:rPr lang="en-US">
                    <a:solidFill>
                      <a:srgbClr val="F2F2F2"/>
                    </a:solidFill>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80" name="Group 179">
              <a:extLst>
                <a:ext uri="{FF2B5EF4-FFF2-40B4-BE49-F238E27FC236}">
                  <a16:creationId xmlns:a16="http://schemas.microsoft.com/office/drawing/2014/main" id="{10E19B43-BE6C-BC4C-AB07-8931982E4809}"/>
                </a:ext>
              </a:extLst>
            </p:cNvPr>
            <p:cNvGrpSpPr/>
            <p:nvPr/>
          </p:nvGrpSpPr>
          <p:grpSpPr>
            <a:xfrm>
              <a:off x="5859336" y="3018536"/>
              <a:ext cx="758342" cy="760444"/>
              <a:chOff x="7178488" y="2597152"/>
              <a:chExt cx="679453" cy="625663"/>
            </a:xfrm>
          </p:grpSpPr>
          <p:cxnSp>
            <p:nvCxnSpPr>
              <p:cNvPr id="185" name="Connector: Elbow 37">
                <a:extLst>
                  <a:ext uri="{FF2B5EF4-FFF2-40B4-BE49-F238E27FC236}">
                    <a16:creationId xmlns:a16="http://schemas.microsoft.com/office/drawing/2014/main" id="{6D9FFDBB-CABC-E44B-AFBE-966402354664}"/>
                  </a:ext>
                </a:extLst>
              </p:cNvPr>
              <p:cNvCxnSpPr>
                <a:cxnSpLocks/>
              </p:cNvCxnSpPr>
              <p:nvPr/>
            </p:nvCxnSpPr>
            <p:spPr>
              <a:xfrm rot="16200000" flipH="1">
                <a:off x="7176621" y="2773457"/>
                <a:ext cx="451225" cy="447491"/>
              </a:xfrm>
              <a:prstGeom prst="bentConnector2">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186" name="Connector: Elbow 55">
                <a:extLst>
                  <a:ext uri="{FF2B5EF4-FFF2-40B4-BE49-F238E27FC236}">
                    <a16:creationId xmlns:a16="http://schemas.microsoft.com/office/drawing/2014/main" id="{A31D0C4B-66D4-574C-ABB5-816D7089AB06}"/>
                  </a:ext>
                </a:extLst>
              </p:cNvPr>
              <p:cNvCxnSpPr>
                <a:cxnSpLocks/>
              </p:cNvCxnSpPr>
              <p:nvPr/>
            </p:nvCxnSpPr>
            <p:spPr>
              <a:xfrm>
                <a:off x="7406716" y="2597152"/>
                <a:ext cx="451225" cy="447491"/>
              </a:xfrm>
              <a:prstGeom prst="bentConnector2">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grpSp>
        <p:sp>
          <p:nvSpPr>
            <p:cNvPr id="181" name="Rectangle: Rounded Corners 58">
              <a:extLst>
                <a:ext uri="{FF2B5EF4-FFF2-40B4-BE49-F238E27FC236}">
                  <a16:creationId xmlns:a16="http://schemas.microsoft.com/office/drawing/2014/main" id="{29F183C0-24A1-5141-8EB0-F3DDCC8E9C61}"/>
                </a:ext>
              </a:extLst>
            </p:cNvPr>
            <p:cNvSpPr/>
            <p:nvPr/>
          </p:nvSpPr>
          <p:spPr>
            <a:xfrm>
              <a:off x="5625859" y="2786110"/>
              <a:ext cx="1225296" cy="1225296"/>
            </a:xfrm>
            <a:prstGeom prst="roundRect">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182" name="Group 181">
              <a:extLst>
                <a:ext uri="{FF2B5EF4-FFF2-40B4-BE49-F238E27FC236}">
                  <a16:creationId xmlns:a16="http://schemas.microsoft.com/office/drawing/2014/main" id="{C3711057-015C-2548-99E1-B67EBF0AC62E}"/>
                </a:ext>
              </a:extLst>
            </p:cNvPr>
            <p:cNvGrpSpPr/>
            <p:nvPr/>
          </p:nvGrpSpPr>
          <p:grpSpPr>
            <a:xfrm>
              <a:off x="5324510" y="2505931"/>
              <a:ext cx="591862" cy="587828"/>
              <a:chOff x="10257340" y="1680054"/>
              <a:chExt cx="394878" cy="392187"/>
            </a:xfrm>
          </p:grpSpPr>
          <p:sp>
            <p:nvSpPr>
              <p:cNvPr id="183" name="Rectangle 182">
                <a:extLst>
                  <a:ext uri="{FF2B5EF4-FFF2-40B4-BE49-F238E27FC236}">
                    <a16:creationId xmlns:a16="http://schemas.microsoft.com/office/drawing/2014/main" id="{873CC2D7-4E21-994A-A362-222905E3256A}"/>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184" name="Picture 183" descr="Image result for azure functions logo png">
                <a:extLst>
                  <a:ext uri="{FF2B5EF4-FFF2-40B4-BE49-F238E27FC236}">
                    <a16:creationId xmlns:a16="http://schemas.microsoft.com/office/drawing/2014/main" id="{BB0BFA9B-14D3-204F-AEDE-8534406C1D3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1" name="Group 280">
            <a:extLst>
              <a:ext uri="{FF2B5EF4-FFF2-40B4-BE49-F238E27FC236}">
                <a16:creationId xmlns:a16="http://schemas.microsoft.com/office/drawing/2014/main" id="{5B153332-CC43-1749-8FC6-8801D34C5DE1}"/>
              </a:ext>
            </a:extLst>
          </p:cNvPr>
          <p:cNvGrpSpPr/>
          <p:nvPr/>
        </p:nvGrpSpPr>
        <p:grpSpPr>
          <a:xfrm>
            <a:off x="4859306" y="3898352"/>
            <a:ext cx="990246" cy="430284"/>
            <a:chOff x="9620250" y="3174132"/>
            <a:chExt cx="1010103" cy="438912"/>
          </a:xfrm>
        </p:grpSpPr>
        <p:cxnSp>
          <p:nvCxnSpPr>
            <p:cNvPr id="282" name="Straight Arrow Connector 281">
              <a:extLst>
                <a:ext uri="{FF2B5EF4-FFF2-40B4-BE49-F238E27FC236}">
                  <a16:creationId xmlns:a16="http://schemas.microsoft.com/office/drawing/2014/main" id="{E2961E76-72EF-104A-936F-557965E27BC2}"/>
                </a:ext>
              </a:extLst>
            </p:cNvPr>
            <p:cNvCxnSpPr>
              <a:cxnSpLocks/>
            </p:cNvCxnSpPr>
            <p:nvPr/>
          </p:nvCxnSpPr>
          <p:spPr>
            <a:xfrm>
              <a:off x="9620250" y="3394722"/>
              <a:ext cx="1010103" cy="0"/>
            </a:xfrm>
            <a:prstGeom prst="straightConnector1">
              <a:avLst/>
            </a:prstGeom>
            <a:ln w="25400">
              <a:solidFill>
                <a:srgbClr val="0078D7"/>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a16="http://schemas.microsoft.com/office/drawing/2014/main" id="{46A2BF0A-B43F-5047-BDC4-39C5DF85A9F0}"/>
                </a:ext>
              </a:extLst>
            </p:cNvPr>
            <p:cNvGrpSpPr/>
            <p:nvPr/>
          </p:nvGrpSpPr>
          <p:grpSpPr>
            <a:xfrm>
              <a:off x="9810561" y="3174132"/>
              <a:ext cx="438912" cy="438912"/>
              <a:chOff x="6960232" y="1770578"/>
              <a:chExt cx="438912" cy="438912"/>
            </a:xfrm>
          </p:grpSpPr>
          <p:sp>
            <p:nvSpPr>
              <p:cNvPr id="285" name="Oval 284">
                <a:extLst>
                  <a:ext uri="{FF2B5EF4-FFF2-40B4-BE49-F238E27FC236}">
                    <a16:creationId xmlns:a16="http://schemas.microsoft.com/office/drawing/2014/main" id="{0105C335-3449-4C4D-8419-A89860EB5963}"/>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a:solidFill>
                    <a:prstClr val="white"/>
                  </a:solidFill>
                  <a:latin typeface="Calibri" panose="020F0502020204030204"/>
                </a:endParaRPr>
              </a:p>
            </p:txBody>
          </p:sp>
          <p:sp>
            <p:nvSpPr>
              <p:cNvPr id="286" name="Freeform 85">
                <a:extLst>
                  <a:ext uri="{FF2B5EF4-FFF2-40B4-BE49-F238E27FC236}">
                    <a16:creationId xmlns:a16="http://schemas.microsoft.com/office/drawing/2014/main" id="{E71A3A1E-365A-034D-83DD-7DA115347A2C}"/>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defRPr/>
                </a:pP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spTree>
    <p:extLst>
      <p:ext uri="{BB962C8B-B14F-4D97-AF65-F5344CB8AC3E}">
        <p14:creationId xmlns:p14="http://schemas.microsoft.com/office/powerpoint/2010/main" val="16035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a:xfrm>
            <a:off x="426425" y="223038"/>
            <a:ext cx="7155202" cy="789964"/>
          </a:xfrm>
        </p:spPr>
        <p:txBody>
          <a:bodyPr/>
          <a:lstStyle/>
          <a:p>
            <a:r>
              <a:rPr lang="en-US" sz="4705" dirty="0">
                <a:solidFill>
                  <a:schemeClr val="accent1"/>
                </a:solidFill>
                <a:latin typeface="Segoe UI Light" panose="020B0502040204020203" pitchFamily="34" charset="0"/>
                <a:cs typeface="Segoe UI Light" panose="020B0502040204020203" pitchFamily="34" charset="0"/>
              </a:rPr>
              <a:t>Real-time file processing</a:t>
            </a:r>
            <a:br>
              <a:rPr lang="en-US" dirty="0">
                <a:solidFill>
                  <a:prstClr val="black">
                    <a:lumMod val="65000"/>
                    <a:lumOff val="35000"/>
                  </a:prstClr>
                </a:solidFill>
                <a:latin typeface="Segoe UI Light" panose="020B0502040204020203" pitchFamily="34" charset="0"/>
                <a:cs typeface="Segoe UI Light" panose="020B0502040204020203" pitchFamily="34" charset="0"/>
              </a:rPr>
            </a:br>
            <a:endParaRPr lang="en-US" dirty="0"/>
          </a:p>
        </p:txBody>
      </p:sp>
      <p:grpSp>
        <p:nvGrpSpPr>
          <p:cNvPr id="83" name="Group 82">
            <a:extLst>
              <a:ext uri="{FF2B5EF4-FFF2-40B4-BE49-F238E27FC236}">
                <a16:creationId xmlns:a16="http://schemas.microsoft.com/office/drawing/2014/main" id="{9533120F-1D9E-384D-B595-28436FDA124C}"/>
              </a:ext>
            </a:extLst>
          </p:cNvPr>
          <p:cNvGrpSpPr/>
          <p:nvPr/>
        </p:nvGrpSpPr>
        <p:grpSpPr>
          <a:xfrm>
            <a:off x="9820626" y="3723072"/>
            <a:ext cx="1813394" cy="570952"/>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algn="ctr" defTabSz="448193">
                <a:defRPr/>
              </a:pPr>
              <a:r>
                <a:rPr lang="en-US" sz="1568">
                  <a:solidFill>
                    <a:prstClr val="white"/>
                  </a:solidFill>
                  <a:latin typeface="Segoe UI Semibold" panose="020B0702040204020203" pitchFamily="34" charset="0"/>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defRPr/>
                </a:pPr>
                <a:r>
                  <a:rPr lang="en-US" sz="1372">
                    <a:solidFill>
                      <a:prstClr val="white"/>
                    </a:solidFill>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751110" y="4374403"/>
            <a:ext cx="1933467" cy="1991393"/>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defTabSz="448193">
              <a:defRPr/>
            </a:pPr>
            <a:r>
              <a:rPr lang="en-US" sz="1372">
                <a:solidFill>
                  <a:prstClr val="white"/>
                </a:solidFill>
              </a:rPr>
              <a:t>Colleagues use mobile banking to reimburse each other for lunch: the person who paid for lunch requests payment through his mobile app, triggering a notification on his colleagues’ phones.</a:t>
            </a:r>
          </a:p>
        </p:txBody>
      </p:sp>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26424" y="1605604"/>
            <a:ext cx="9394203" cy="898881"/>
          </a:xfrm>
        </p:spPr>
        <p:txBody>
          <a:bodyPr/>
          <a:lstStyle/>
          <a:p>
            <a:pPr defTabSz="448193">
              <a:lnSpc>
                <a:spcPct val="100000"/>
              </a:lnSpc>
              <a:spcAft>
                <a:spcPts val="0"/>
              </a:spcAft>
              <a:buSzTx/>
              <a:defRPr/>
            </a:pPr>
            <a:r>
              <a:rPr lang="en-US" sz="1765">
                <a:solidFill>
                  <a:schemeClr val="tx1"/>
                </a:solidFill>
                <a:cs typeface="Segoe UI Light" panose="020B0502040204020203" pitchFamily="34" charset="0"/>
              </a:rPr>
              <a:t>Patient records are securely uploaded as PDF files. That data is then decomposed, processed using OCR detection, and added to a database for easy queries.</a:t>
            </a:r>
          </a:p>
          <a:p>
            <a:pPr defTabSz="448193">
              <a:lnSpc>
                <a:spcPct val="100000"/>
              </a:lnSpc>
              <a:spcAft>
                <a:spcPts val="0"/>
              </a:spcAft>
              <a:buSzTx/>
              <a:defRPr/>
            </a:pPr>
            <a:endParaRPr lang="en-US" sz="1765">
              <a:solidFill>
                <a:schemeClr val="tx1"/>
              </a:solidFill>
              <a:cs typeface="Segoe UI Light" panose="020B0502040204020203" pitchFamily="34" charset="0"/>
            </a:endParaRPr>
          </a:p>
        </p:txBody>
      </p:sp>
      <p:pic>
        <p:nvPicPr>
          <p:cNvPr id="69" name="Picture 68" descr="A person wearing a suit and tie&#10;&#10;Description generated with very high confidence">
            <a:extLst>
              <a:ext uri="{FF2B5EF4-FFF2-40B4-BE49-F238E27FC236}">
                <a16:creationId xmlns:a16="http://schemas.microsoft.com/office/drawing/2014/main" id="{71582B84-5C6D-C740-90D5-BE0C57CEE24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9937173" y="487"/>
            <a:ext cx="2247751" cy="6857027"/>
          </a:xfrm>
          <a:prstGeom prst="rect">
            <a:avLst/>
          </a:prstGeom>
        </p:spPr>
      </p:pic>
      <p:sp>
        <p:nvSpPr>
          <p:cNvPr id="192" name="TextBox 191">
            <a:extLst>
              <a:ext uri="{FF2B5EF4-FFF2-40B4-BE49-F238E27FC236}">
                <a16:creationId xmlns:a16="http://schemas.microsoft.com/office/drawing/2014/main" id="{8170A636-2599-E14C-85B4-BCED48D43F4A}"/>
              </a:ext>
            </a:extLst>
          </p:cNvPr>
          <p:cNvSpPr txBox="1"/>
          <p:nvPr/>
        </p:nvSpPr>
        <p:spPr>
          <a:xfrm>
            <a:off x="7973573" y="5642994"/>
            <a:ext cx="1893918" cy="45259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Structured data from file sent to SQL DB</a:t>
            </a:r>
          </a:p>
        </p:txBody>
      </p:sp>
      <p:grpSp>
        <p:nvGrpSpPr>
          <p:cNvPr id="3" name="Group 2">
            <a:extLst>
              <a:ext uri="{FF2B5EF4-FFF2-40B4-BE49-F238E27FC236}">
                <a16:creationId xmlns:a16="http://schemas.microsoft.com/office/drawing/2014/main" id="{131D1252-0A4B-4747-B9AA-61402CDBB825}"/>
              </a:ext>
            </a:extLst>
          </p:cNvPr>
          <p:cNvGrpSpPr/>
          <p:nvPr/>
        </p:nvGrpSpPr>
        <p:grpSpPr>
          <a:xfrm>
            <a:off x="413950" y="2882920"/>
            <a:ext cx="9053186" cy="3214300"/>
            <a:chOff x="422250" y="2660806"/>
            <a:chExt cx="9234721" cy="3278754"/>
          </a:xfrm>
        </p:grpSpPr>
        <p:sp>
          <p:nvSpPr>
            <p:cNvPr id="158" name="Flowchart: Magnetic Disk 151">
              <a:extLst>
                <a:ext uri="{FF2B5EF4-FFF2-40B4-BE49-F238E27FC236}">
                  <a16:creationId xmlns:a16="http://schemas.microsoft.com/office/drawing/2014/main" id="{8472368F-88CD-A245-84D0-CC1175DB262F}"/>
                </a:ext>
              </a:extLst>
            </p:cNvPr>
            <p:cNvSpPr/>
            <p:nvPr/>
          </p:nvSpPr>
          <p:spPr>
            <a:xfrm>
              <a:off x="8542398" y="3751117"/>
              <a:ext cx="1114573" cy="1606843"/>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70" name="Rectangle 169">
              <a:extLst>
                <a:ext uri="{FF2B5EF4-FFF2-40B4-BE49-F238E27FC236}">
                  <a16:creationId xmlns:a16="http://schemas.microsoft.com/office/drawing/2014/main" id="{A45A0AD2-A94F-4B4B-A724-60826F9A7CE2}"/>
                </a:ext>
              </a:extLst>
            </p:cNvPr>
            <p:cNvSpPr/>
            <p:nvPr/>
          </p:nvSpPr>
          <p:spPr>
            <a:xfrm>
              <a:off x="8843935" y="3677359"/>
              <a:ext cx="511498" cy="4373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69" name="Arc 168">
              <a:extLst>
                <a:ext uri="{FF2B5EF4-FFF2-40B4-BE49-F238E27FC236}">
                  <a16:creationId xmlns:a16="http://schemas.microsoft.com/office/drawing/2014/main" id="{5E3DACEB-4144-5A4F-A4A0-24BBCFA11221}"/>
                </a:ext>
              </a:extLst>
            </p:cNvPr>
            <p:cNvSpPr/>
            <p:nvPr/>
          </p:nvSpPr>
          <p:spPr>
            <a:xfrm>
              <a:off x="6988965" y="2660806"/>
              <a:ext cx="2159969" cy="2813547"/>
            </a:xfrm>
            <a:prstGeom prst="arc">
              <a:avLst>
                <a:gd name="adj1" fmla="val 10857285"/>
                <a:gd name="adj2" fmla="val 21422163"/>
              </a:avLst>
            </a:prstGeom>
            <a:ln w="25400">
              <a:solidFill>
                <a:srgbClr val="0078D7"/>
              </a:solidFill>
              <a:prstDash val="soli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endParaRPr lang="en-US" sz="1765">
                <a:solidFill>
                  <a:prstClr val="black"/>
                </a:solidFill>
                <a:latin typeface="Calibri" panose="020F0502020204030204"/>
              </a:endParaRPr>
            </a:p>
          </p:txBody>
        </p:sp>
        <p:sp>
          <p:nvSpPr>
            <p:cNvPr id="71" name="Freeform: Shape 115">
              <a:extLst>
                <a:ext uri="{FF2B5EF4-FFF2-40B4-BE49-F238E27FC236}">
                  <a16:creationId xmlns:a16="http://schemas.microsoft.com/office/drawing/2014/main" id="{E526A8D9-BB99-E647-ACB5-405087BB2C04}"/>
                </a:ext>
              </a:extLst>
            </p:cNvPr>
            <p:cNvSpPr/>
            <p:nvPr/>
          </p:nvSpPr>
          <p:spPr>
            <a:xfrm rot="20250735">
              <a:off x="576268" y="3249421"/>
              <a:ext cx="1938281" cy="239548"/>
            </a:xfrm>
            <a:custGeom>
              <a:avLst/>
              <a:gdLst>
                <a:gd name="connsiteX0" fmla="*/ 90493 w 1618488"/>
                <a:gd name="connsiteY0" fmla="*/ 0 h 200025"/>
                <a:gd name="connsiteX1" fmla="*/ 1528757 w 1618488"/>
                <a:gd name="connsiteY1" fmla="*/ 0 h 200025"/>
                <a:gd name="connsiteX2" fmla="*/ 1612139 w 1618488"/>
                <a:gd name="connsiteY2" fmla="*/ 55269 h 200025"/>
                <a:gd name="connsiteX3" fmla="*/ 1618488 w 1618488"/>
                <a:gd name="connsiteY3" fmla="*/ 86719 h 200025"/>
                <a:gd name="connsiteX4" fmla="*/ 1618488 w 1618488"/>
                <a:gd name="connsiteY4" fmla="*/ 200025 h 200025"/>
                <a:gd name="connsiteX5" fmla="*/ 0 w 1618488"/>
                <a:gd name="connsiteY5" fmla="*/ 200025 h 200025"/>
                <a:gd name="connsiteX6" fmla="*/ 0 w 1618488"/>
                <a:gd name="connsiteY6" fmla="*/ 90493 h 200025"/>
                <a:gd name="connsiteX7" fmla="*/ 90493 w 1618488"/>
                <a:gd name="connsiteY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8488" h="200025">
                  <a:moveTo>
                    <a:pt x="90493" y="0"/>
                  </a:moveTo>
                  <a:lnTo>
                    <a:pt x="1528757" y="0"/>
                  </a:lnTo>
                  <a:cubicBezTo>
                    <a:pt x="1566241" y="0"/>
                    <a:pt x="1598401" y="22790"/>
                    <a:pt x="1612139" y="55269"/>
                  </a:cubicBezTo>
                  <a:lnTo>
                    <a:pt x="1618488" y="86719"/>
                  </a:lnTo>
                  <a:lnTo>
                    <a:pt x="1618488" y="200025"/>
                  </a:lnTo>
                  <a:lnTo>
                    <a:pt x="0" y="200025"/>
                  </a:lnTo>
                  <a:lnTo>
                    <a:pt x="0" y="90493"/>
                  </a:lnTo>
                  <a:cubicBezTo>
                    <a:pt x="0" y="40515"/>
                    <a:pt x="40515" y="0"/>
                    <a:pt x="90493" y="0"/>
                  </a:cubicBezTo>
                  <a:close/>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72" name="Freeform 114">
              <a:extLst>
                <a:ext uri="{FF2B5EF4-FFF2-40B4-BE49-F238E27FC236}">
                  <a16:creationId xmlns:a16="http://schemas.microsoft.com/office/drawing/2014/main" id="{750F9FD1-E2F8-234E-B79B-92908652BE8D}"/>
                </a:ext>
              </a:extLst>
            </p:cNvPr>
            <p:cNvSpPr>
              <a:spLocks noChangeAspect="1" noEditPoints="1"/>
            </p:cNvSpPr>
            <p:nvPr/>
          </p:nvSpPr>
          <p:spPr bwMode="black">
            <a:xfrm rot="20656510">
              <a:off x="749620" y="5031999"/>
              <a:ext cx="289232" cy="228588"/>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323">
                <a:solidFill>
                  <a:srgbClr val="000000"/>
                </a:solidFill>
                <a:latin typeface="Calibri" panose="020F0502020204030204"/>
              </a:endParaRPr>
            </a:p>
          </p:txBody>
        </p:sp>
        <p:sp>
          <p:nvSpPr>
            <p:cNvPr id="73" name="Freeform 116">
              <a:extLst>
                <a:ext uri="{FF2B5EF4-FFF2-40B4-BE49-F238E27FC236}">
                  <a16:creationId xmlns:a16="http://schemas.microsoft.com/office/drawing/2014/main" id="{2D19F9C5-34CF-B14A-98DC-C95AEABA7125}"/>
                </a:ext>
              </a:extLst>
            </p:cNvPr>
            <p:cNvSpPr>
              <a:spLocks noChangeAspect="1" noEditPoints="1"/>
            </p:cNvSpPr>
            <p:nvPr/>
          </p:nvSpPr>
          <p:spPr bwMode="black">
            <a:xfrm rot="21280870">
              <a:off x="1064109" y="4868537"/>
              <a:ext cx="212617" cy="169735"/>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323">
                <a:solidFill>
                  <a:srgbClr val="000000"/>
                </a:solidFill>
                <a:latin typeface="Calibri" panose="020F0502020204030204"/>
              </a:endParaRPr>
            </a:p>
          </p:txBody>
        </p:sp>
        <p:pic>
          <p:nvPicPr>
            <p:cNvPr id="74" name="Graphic 34">
              <a:extLst>
                <a:ext uri="{FF2B5EF4-FFF2-40B4-BE49-F238E27FC236}">
                  <a16:creationId xmlns:a16="http://schemas.microsoft.com/office/drawing/2014/main" id="{707DA8FC-6960-584D-B538-0D46CFA6C321}"/>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1934" t="38644" r="41366" b="38506"/>
            <a:stretch/>
          </p:blipFill>
          <p:spPr>
            <a:xfrm>
              <a:off x="1138996" y="4588364"/>
              <a:ext cx="291623" cy="308778"/>
            </a:xfrm>
            <a:prstGeom prst="rect">
              <a:avLst/>
            </a:prstGeom>
          </p:spPr>
        </p:pic>
        <p:grpSp>
          <p:nvGrpSpPr>
            <p:cNvPr id="75" name="Group 74">
              <a:extLst>
                <a:ext uri="{FF2B5EF4-FFF2-40B4-BE49-F238E27FC236}">
                  <a16:creationId xmlns:a16="http://schemas.microsoft.com/office/drawing/2014/main" id="{637BDB12-EA6F-374F-8FDF-98D04A2584D9}"/>
                </a:ext>
              </a:extLst>
            </p:cNvPr>
            <p:cNvGrpSpPr/>
            <p:nvPr/>
          </p:nvGrpSpPr>
          <p:grpSpPr>
            <a:xfrm rot="595383">
              <a:off x="1125440" y="5090902"/>
              <a:ext cx="195509" cy="249091"/>
              <a:chOff x="6729591" y="1625806"/>
              <a:chExt cx="921225" cy="1173706"/>
            </a:xfrm>
          </p:grpSpPr>
          <p:sp>
            <p:nvSpPr>
              <p:cNvPr id="76" name="Rectangle 68">
                <a:extLst>
                  <a:ext uri="{FF2B5EF4-FFF2-40B4-BE49-F238E27FC236}">
                    <a16:creationId xmlns:a16="http://schemas.microsoft.com/office/drawing/2014/main" id="{2FBD83B0-5406-4349-ACA1-9FACDA9B1FD1}"/>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77" name="Isosceles Triangle 288">
                <a:extLst>
                  <a:ext uri="{FF2B5EF4-FFF2-40B4-BE49-F238E27FC236}">
                    <a16:creationId xmlns:a16="http://schemas.microsoft.com/office/drawing/2014/main" id="{CD92D2A6-52D2-C443-AD50-EF14CE8CC3CC}"/>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78" name="Straight Connector 77">
                <a:extLst>
                  <a:ext uri="{FF2B5EF4-FFF2-40B4-BE49-F238E27FC236}">
                    <a16:creationId xmlns:a16="http://schemas.microsoft.com/office/drawing/2014/main" id="{DD93DB04-3AB5-D145-9A67-45DBE153DC0C}"/>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9492602-6DE5-D244-9703-5578F236CEB5}"/>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DEE29D1-3A0D-D243-8E72-EE86603FCA12}"/>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sp>
          <p:nvSpPr>
            <p:cNvPr id="81" name="Freeform 116">
              <a:extLst>
                <a:ext uri="{FF2B5EF4-FFF2-40B4-BE49-F238E27FC236}">
                  <a16:creationId xmlns:a16="http://schemas.microsoft.com/office/drawing/2014/main" id="{E7890F4A-6292-7144-8466-0C34971EE6FC}"/>
                </a:ext>
              </a:extLst>
            </p:cNvPr>
            <p:cNvSpPr>
              <a:spLocks noChangeAspect="1" noEditPoints="1"/>
            </p:cNvSpPr>
            <p:nvPr/>
          </p:nvSpPr>
          <p:spPr bwMode="black">
            <a:xfrm rot="1646026">
              <a:off x="1382153" y="5072481"/>
              <a:ext cx="277570" cy="221587"/>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323">
                <a:solidFill>
                  <a:srgbClr val="000000"/>
                </a:solidFill>
                <a:latin typeface="Calibri" panose="020F0502020204030204"/>
              </a:endParaRPr>
            </a:p>
          </p:txBody>
        </p:sp>
        <p:sp>
          <p:nvSpPr>
            <p:cNvPr id="82" name="Freeform 114">
              <a:extLst>
                <a:ext uri="{FF2B5EF4-FFF2-40B4-BE49-F238E27FC236}">
                  <a16:creationId xmlns:a16="http://schemas.microsoft.com/office/drawing/2014/main" id="{ADA19140-4199-AB4E-B351-FAC86D1406E6}"/>
                </a:ext>
              </a:extLst>
            </p:cNvPr>
            <p:cNvSpPr>
              <a:spLocks noChangeAspect="1" noEditPoints="1"/>
            </p:cNvSpPr>
            <p:nvPr/>
          </p:nvSpPr>
          <p:spPr bwMode="black">
            <a:xfrm rot="1519512">
              <a:off x="1371299" y="4848908"/>
              <a:ext cx="204507" cy="161628"/>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323">
                <a:solidFill>
                  <a:srgbClr val="000000"/>
                </a:solidFill>
                <a:latin typeface="Calibri" panose="020F0502020204030204"/>
              </a:endParaRPr>
            </a:p>
          </p:txBody>
        </p:sp>
        <p:sp>
          <p:nvSpPr>
            <p:cNvPr id="86" name="Freeform 114">
              <a:extLst>
                <a:ext uri="{FF2B5EF4-FFF2-40B4-BE49-F238E27FC236}">
                  <a16:creationId xmlns:a16="http://schemas.microsoft.com/office/drawing/2014/main" id="{691C0C6B-FADF-1447-8851-2AB2BC6ACE09}"/>
                </a:ext>
              </a:extLst>
            </p:cNvPr>
            <p:cNvSpPr>
              <a:spLocks noChangeAspect="1" noEditPoints="1"/>
            </p:cNvSpPr>
            <p:nvPr/>
          </p:nvSpPr>
          <p:spPr bwMode="black">
            <a:xfrm rot="20264269">
              <a:off x="1012170" y="4456325"/>
              <a:ext cx="204507" cy="161628"/>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323">
                <a:solidFill>
                  <a:srgbClr val="000000"/>
                </a:solidFill>
                <a:latin typeface="Calibri" panose="020F0502020204030204"/>
              </a:endParaRPr>
            </a:p>
          </p:txBody>
        </p:sp>
        <p:grpSp>
          <p:nvGrpSpPr>
            <p:cNvPr id="87" name="Group 86">
              <a:extLst>
                <a:ext uri="{FF2B5EF4-FFF2-40B4-BE49-F238E27FC236}">
                  <a16:creationId xmlns:a16="http://schemas.microsoft.com/office/drawing/2014/main" id="{4527AFA3-5229-FE43-9C2D-E051281641D0}"/>
                </a:ext>
              </a:extLst>
            </p:cNvPr>
            <p:cNvGrpSpPr/>
            <p:nvPr/>
          </p:nvGrpSpPr>
          <p:grpSpPr>
            <a:xfrm rot="20592124">
              <a:off x="1647314" y="4705795"/>
              <a:ext cx="281803" cy="359036"/>
              <a:chOff x="6729591" y="1625806"/>
              <a:chExt cx="921225" cy="1173706"/>
            </a:xfrm>
          </p:grpSpPr>
          <p:sp>
            <p:nvSpPr>
              <p:cNvPr id="92" name="Rectangle 68">
                <a:extLst>
                  <a:ext uri="{FF2B5EF4-FFF2-40B4-BE49-F238E27FC236}">
                    <a16:creationId xmlns:a16="http://schemas.microsoft.com/office/drawing/2014/main" id="{99011F1C-3A19-B845-BDE8-80A16D1C242F}"/>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93" name="Isosceles Triangle 283">
                <a:extLst>
                  <a:ext uri="{FF2B5EF4-FFF2-40B4-BE49-F238E27FC236}">
                    <a16:creationId xmlns:a16="http://schemas.microsoft.com/office/drawing/2014/main" id="{2AA34E22-3FA6-A644-9160-5BB56D603FAB}"/>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94" name="Straight Connector 93">
                <a:extLst>
                  <a:ext uri="{FF2B5EF4-FFF2-40B4-BE49-F238E27FC236}">
                    <a16:creationId xmlns:a16="http://schemas.microsoft.com/office/drawing/2014/main" id="{03B485A9-8D59-AA45-B396-68E9C0519CAE}"/>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CE710C-33F3-8D45-A837-62DF2DFF6A31}"/>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5D9FF81-80CF-9446-A00B-5B2F0665236D}"/>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pic>
          <p:nvPicPr>
            <p:cNvPr id="97" name="Graphic 103">
              <a:extLst>
                <a:ext uri="{FF2B5EF4-FFF2-40B4-BE49-F238E27FC236}">
                  <a16:creationId xmlns:a16="http://schemas.microsoft.com/office/drawing/2014/main" id="{C76A09A4-E400-F04D-82EB-68DB0B1DADF6}"/>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1934" t="38644" r="41366" b="38506"/>
            <a:stretch/>
          </p:blipFill>
          <p:spPr>
            <a:xfrm rot="20598691">
              <a:off x="1721447" y="5070830"/>
              <a:ext cx="291623" cy="308778"/>
            </a:xfrm>
            <a:prstGeom prst="rect">
              <a:avLst/>
            </a:prstGeom>
          </p:spPr>
        </p:pic>
        <p:sp>
          <p:nvSpPr>
            <p:cNvPr id="98" name="Freeform 114">
              <a:extLst>
                <a:ext uri="{FF2B5EF4-FFF2-40B4-BE49-F238E27FC236}">
                  <a16:creationId xmlns:a16="http://schemas.microsoft.com/office/drawing/2014/main" id="{539AD559-D7E3-7F4C-8A78-28E5D3AC5CC6}"/>
                </a:ext>
              </a:extLst>
            </p:cNvPr>
            <p:cNvSpPr>
              <a:spLocks noChangeAspect="1" noEditPoints="1"/>
            </p:cNvSpPr>
            <p:nvPr/>
          </p:nvSpPr>
          <p:spPr bwMode="black">
            <a:xfrm>
              <a:off x="2043569" y="5099552"/>
              <a:ext cx="292469" cy="231146"/>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p:spPr>
          <p:txBody>
            <a:bodyPr vert="horz" wrap="square" lIns="68578" tIns="34288" rIns="68578" bIns="3428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323">
                <a:solidFill>
                  <a:srgbClr val="000000"/>
                </a:solidFill>
                <a:latin typeface="Calibri" panose="020F0502020204030204"/>
              </a:endParaRPr>
            </a:p>
          </p:txBody>
        </p:sp>
        <p:grpSp>
          <p:nvGrpSpPr>
            <p:cNvPr id="99" name="Group 98">
              <a:extLst>
                <a:ext uri="{FF2B5EF4-FFF2-40B4-BE49-F238E27FC236}">
                  <a16:creationId xmlns:a16="http://schemas.microsoft.com/office/drawing/2014/main" id="{78F51EE8-998C-864E-A5D1-A09F35BF29E3}"/>
                </a:ext>
              </a:extLst>
            </p:cNvPr>
            <p:cNvGrpSpPr/>
            <p:nvPr/>
          </p:nvGrpSpPr>
          <p:grpSpPr>
            <a:xfrm rot="1260549">
              <a:off x="2418386" y="5067555"/>
              <a:ext cx="174829" cy="222743"/>
              <a:chOff x="6729591" y="1625806"/>
              <a:chExt cx="921225" cy="1173706"/>
            </a:xfrm>
          </p:grpSpPr>
          <p:sp>
            <p:nvSpPr>
              <p:cNvPr id="100" name="Rectangle 68">
                <a:extLst>
                  <a:ext uri="{FF2B5EF4-FFF2-40B4-BE49-F238E27FC236}">
                    <a16:creationId xmlns:a16="http://schemas.microsoft.com/office/drawing/2014/main" id="{2591360F-BF5A-6045-8CF0-A13754462E19}"/>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01" name="Isosceles Triangle 278">
                <a:extLst>
                  <a:ext uri="{FF2B5EF4-FFF2-40B4-BE49-F238E27FC236}">
                    <a16:creationId xmlns:a16="http://schemas.microsoft.com/office/drawing/2014/main" id="{7F08F958-5FA6-884C-8DF7-0A6F0277C702}"/>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102" name="Straight Connector 101">
                <a:extLst>
                  <a:ext uri="{FF2B5EF4-FFF2-40B4-BE49-F238E27FC236}">
                    <a16:creationId xmlns:a16="http://schemas.microsoft.com/office/drawing/2014/main" id="{E0634F74-D1EE-0B4B-BDE6-C278EBE8D6F0}"/>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F71D88E-BD8A-F844-A86E-83FC30AAB9FF}"/>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2C7C797-A68C-8446-A4A8-A0D942AB74B8}"/>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sp>
          <p:nvSpPr>
            <p:cNvPr id="105" name="Freeform: Shape 127">
              <a:extLst>
                <a:ext uri="{FF2B5EF4-FFF2-40B4-BE49-F238E27FC236}">
                  <a16:creationId xmlns:a16="http://schemas.microsoft.com/office/drawing/2014/main" id="{14514EF9-1B8A-DC4A-8D8C-AC17845FF351}"/>
                </a:ext>
              </a:extLst>
            </p:cNvPr>
            <p:cNvSpPr/>
            <p:nvPr/>
          </p:nvSpPr>
          <p:spPr>
            <a:xfrm>
              <a:off x="682561" y="3976653"/>
              <a:ext cx="1938281" cy="1373602"/>
            </a:xfrm>
            <a:custGeom>
              <a:avLst/>
              <a:gdLst>
                <a:gd name="connsiteX0" fmla="*/ 0 w 1618488"/>
                <a:gd name="connsiteY0" fmla="*/ 0 h 1142999"/>
                <a:gd name="connsiteX1" fmla="*/ 1618488 w 1618488"/>
                <a:gd name="connsiteY1" fmla="*/ 0 h 1142999"/>
                <a:gd name="connsiteX2" fmla="*/ 1618488 w 1618488"/>
                <a:gd name="connsiteY2" fmla="*/ 1056281 h 1142999"/>
                <a:gd name="connsiteX3" fmla="*/ 1612139 w 1618488"/>
                <a:gd name="connsiteY3" fmla="*/ 1087730 h 1142999"/>
                <a:gd name="connsiteX4" fmla="*/ 1528757 w 1618488"/>
                <a:gd name="connsiteY4" fmla="*/ 1142999 h 1142999"/>
                <a:gd name="connsiteX5" fmla="*/ 90493 w 1618488"/>
                <a:gd name="connsiteY5" fmla="*/ 1142999 h 1142999"/>
                <a:gd name="connsiteX6" fmla="*/ 0 w 1618488"/>
                <a:gd name="connsiteY6" fmla="*/ 1052506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91440 w 1618488"/>
                <a:gd name="connsiteY6" fmla="*/ 91440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3975 w 1618488"/>
                <a:gd name="connsiteY6" fmla="*/ 3976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63610 w 1618488"/>
                <a:gd name="connsiteY6" fmla="*/ 35782 h 1142999"/>
                <a:gd name="connsiteX0" fmla="*/ 1618488 w 1618488"/>
                <a:gd name="connsiteY0" fmla="*/ 3975 h 1146974"/>
                <a:gd name="connsiteX1" fmla="*/ 1618488 w 1618488"/>
                <a:gd name="connsiteY1" fmla="*/ 1060256 h 1146974"/>
                <a:gd name="connsiteX2" fmla="*/ 1612139 w 1618488"/>
                <a:gd name="connsiteY2" fmla="*/ 1091705 h 1146974"/>
                <a:gd name="connsiteX3" fmla="*/ 1528757 w 1618488"/>
                <a:gd name="connsiteY3" fmla="*/ 1146974 h 1146974"/>
                <a:gd name="connsiteX4" fmla="*/ 90493 w 1618488"/>
                <a:gd name="connsiteY4" fmla="*/ 1146974 h 1146974"/>
                <a:gd name="connsiteX5" fmla="*/ 0 w 1618488"/>
                <a:gd name="connsiteY5" fmla="*/ 1056481 h 1146974"/>
                <a:gd name="connsiteX6" fmla="*/ 0 w 1618488"/>
                <a:gd name="connsiteY6" fmla="*/ 0 h 114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8488" h="1146974">
                  <a:moveTo>
                    <a:pt x="1618488" y="3975"/>
                  </a:moveTo>
                  <a:lnTo>
                    <a:pt x="1618488" y="1060256"/>
                  </a:lnTo>
                  <a:lnTo>
                    <a:pt x="1612139" y="1091705"/>
                  </a:lnTo>
                  <a:cubicBezTo>
                    <a:pt x="1598401" y="1124184"/>
                    <a:pt x="1566241" y="1146974"/>
                    <a:pt x="1528757" y="1146974"/>
                  </a:cubicBezTo>
                  <a:lnTo>
                    <a:pt x="90493" y="1146974"/>
                  </a:lnTo>
                  <a:cubicBezTo>
                    <a:pt x="40515" y="1146974"/>
                    <a:pt x="0" y="1106459"/>
                    <a:pt x="0" y="1056481"/>
                  </a:cubicBezTo>
                  <a:lnTo>
                    <a:pt x="0" y="0"/>
                  </a:lnTo>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06" name="Rectangle 105">
              <a:extLst>
                <a:ext uri="{FF2B5EF4-FFF2-40B4-BE49-F238E27FC236}">
                  <a16:creationId xmlns:a16="http://schemas.microsoft.com/office/drawing/2014/main" id="{4D70DFB8-7247-9D4C-ADFC-020B82F3F0CB}"/>
                </a:ext>
              </a:extLst>
            </p:cNvPr>
            <p:cNvSpPr/>
            <p:nvPr/>
          </p:nvSpPr>
          <p:spPr>
            <a:xfrm>
              <a:off x="422250" y="4403016"/>
              <a:ext cx="525636" cy="52563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107" name="Group 106">
              <a:extLst>
                <a:ext uri="{FF2B5EF4-FFF2-40B4-BE49-F238E27FC236}">
                  <a16:creationId xmlns:a16="http://schemas.microsoft.com/office/drawing/2014/main" id="{5065BD16-C4CB-9C41-A4AF-C3E8DCFB6A85}"/>
                </a:ext>
              </a:extLst>
            </p:cNvPr>
            <p:cNvGrpSpPr/>
            <p:nvPr/>
          </p:nvGrpSpPr>
          <p:grpSpPr>
            <a:xfrm rot="19579818">
              <a:off x="869920" y="4668744"/>
              <a:ext cx="195509" cy="249091"/>
              <a:chOff x="6729591" y="1625806"/>
              <a:chExt cx="921225" cy="1173706"/>
            </a:xfrm>
          </p:grpSpPr>
          <p:sp>
            <p:nvSpPr>
              <p:cNvPr id="108" name="Rectangle 68">
                <a:extLst>
                  <a:ext uri="{FF2B5EF4-FFF2-40B4-BE49-F238E27FC236}">
                    <a16:creationId xmlns:a16="http://schemas.microsoft.com/office/drawing/2014/main" id="{E1A7BD33-DF05-BE4B-9BAF-E63828EF778E}"/>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10" name="Isosceles Triangle 273">
                <a:extLst>
                  <a:ext uri="{FF2B5EF4-FFF2-40B4-BE49-F238E27FC236}">
                    <a16:creationId xmlns:a16="http://schemas.microsoft.com/office/drawing/2014/main" id="{FC65BAA6-7821-AA4B-B1B3-E5A9396662DD}"/>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111" name="Straight Connector 110">
                <a:extLst>
                  <a:ext uri="{FF2B5EF4-FFF2-40B4-BE49-F238E27FC236}">
                    <a16:creationId xmlns:a16="http://schemas.microsoft.com/office/drawing/2014/main" id="{063D43D4-FF89-4E41-A102-D400CA832C9C}"/>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411D910-299D-CA4C-ABE2-DBCA83B3EC51}"/>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EC2F229-8662-4B44-8D7C-777B30D2A05D}"/>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pic>
          <p:nvPicPr>
            <p:cNvPr id="114" name="Picture 113" descr="A stop sign&#10;&#10;Description generated with high confidence">
              <a:extLst>
                <a:ext uri="{FF2B5EF4-FFF2-40B4-BE49-F238E27FC236}">
                  <a16:creationId xmlns:a16="http://schemas.microsoft.com/office/drawing/2014/main" id="{FE51300B-D738-B146-B7AC-3A87F4BD9E0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6053" y="4446819"/>
              <a:ext cx="438030" cy="438030"/>
            </a:xfrm>
            <a:prstGeom prst="rect">
              <a:avLst/>
            </a:prstGeom>
          </p:spPr>
        </p:pic>
        <p:sp>
          <p:nvSpPr>
            <p:cNvPr id="115" name="Rectangle: Rounded Corners 131">
              <a:extLst>
                <a:ext uri="{FF2B5EF4-FFF2-40B4-BE49-F238E27FC236}">
                  <a16:creationId xmlns:a16="http://schemas.microsoft.com/office/drawing/2014/main" id="{8C67B262-888C-FE49-B791-1E14ADD78D99}"/>
                </a:ext>
              </a:extLst>
            </p:cNvPr>
            <p:cNvSpPr/>
            <p:nvPr/>
          </p:nvSpPr>
          <p:spPr>
            <a:xfrm>
              <a:off x="3918311" y="4034190"/>
              <a:ext cx="1325040" cy="1319741"/>
            </a:xfrm>
            <a:prstGeom prst="roundRect">
              <a:avLst>
                <a:gd name="adj" fmla="val 8824"/>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16" name="Freeform: Shape 133">
              <a:extLst>
                <a:ext uri="{FF2B5EF4-FFF2-40B4-BE49-F238E27FC236}">
                  <a16:creationId xmlns:a16="http://schemas.microsoft.com/office/drawing/2014/main" id="{13230E93-659B-3E41-A452-6A52ABA85BCB}"/>
                </a:ext>
              </a:extLst>
            </p:cNvPr>
            <p:cNvSpPr/>
            <p:nvPr/>
          </p:nvSpPr>
          <p:spPr>
            <a:xfrm>
              <a:off x="2337780" y="3504655"/>
              <a:ext cx="1250577" cy="1136747"/>
            </a:xfrm>
            <a:custGeom>
              <a:avLst/>
              <a:gdLst>
                <a:gd name="connsiteX0" fmla="*/ 0 w 1405719"/>
                <a:gd name="connsiteY0" fmla="*/ 344407 h 949197"/>
                <a:gd name="connsiteX1" fmla="*/ 382137 w 1405719"/>
                <a:gd name="connsiteY1" fmla="*/ 16861 h 949197"/>
                <a:gd name="connsiteX2" fmla="*/ 846161 w 1405719"/>
                <a:gd name="connsiteY2" fmla="*/ 808431 h 949197"/>
                <a:gd name="connsiteX3" fmla="*/ 1405719 w 1405719"/>
                <a:gd name="connsiteY3" fmla="*/ 944909 h 949197"/>
              </a:gdLst>
              <a:ahLst/>
              <a:cxnLst>
                <a:cxn ang="0">
                  <a:pos x="connsiteX0" y="connsiteY0"/>
                </a:cxn>
                <a:cxn ang="0">
                  <a:pos x="connsiteX1" y="connsiteY1"/>
                </a:cxn>
                <a:cxn ang="0">
                  <a:pos x="connsiteX2" y="connsiteY2"/>
                </a:cxn>
                <a:cxn ang="0">
                  <a:pos x="connsiteX3" y="connsiteY3"/>
                </a:cxn>
              </a:cxnLst>
              <a:rect l="l" t="t" r="r" b="b"/>
              <a:pathLst>
                <a:path w="1405719" h="949197">
                  <a:moveTo>
                    <a:pt x="0" y="344407"/>
                  </a:moveTo>
                  <a:cubicBezTo>
                    <a:pt x="120555" y="141965"/>
                    <a:pt x="241110" y="-60476"/>
                    <a:pt x="382137" y="16861"/>
                  </a:cubicBezTo>
                  <a:cubicBezTo>
                    <a:pt x="523164" y="94198"/>
                    <a:pt x="675564" y="653756"/>
                    <a:pt x="846161" y="808431"/>
                  </a:cubicBezTo>
                  <a:cubicBezTo>
                    <a:pt x="1016758" y="963106"/>
                    <a:pt x="1211238" y="954007"/>
                    <a:pt x="1405719" y="944909"/>
                  </a:cubicBezTo>
                </a:path>
              </a:pathLst>
            </a:custGeom>
            <a:noFill/>
            <a:ln w="31750">
              <a:solidFill>
                <a:srgbClr val="A8A9AD"/>
              </a:solidFill>
              <a:headEnd type="none"/>
              <a:tailEnd type="arrow" w="lg"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18" name="Oval 117">
              <a:extLst>
                <a:ext uri="{FF2B5EF4-FFF2-40B4-BE49-F238E27FC236}">
                  <a16:creationId xmlns:a16="http://schemas.microsoft.com/office/drawing/2014/main" id="{5BD5E55A-8FFB-B347-933B-1EC4BE1ED356}"/>
                </a:ext>
              </a:extLst>
            </p:cNvPr>
            <p:cNvSpPr/>
            <p:nvPr/>
          </p:nvSpPr>
          <p:spPr>
            <a:xfrm>
              <a:off x="9017554" y="5169829"/>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19" name="Oval 118">
              <a:extLst>
                <a:ext uri="{FF2B5EF4-FFF2-40B4-BE49-F238E27FC236}">
                  <a16:creationId xmlns:a16="http://schemas.microsoft.com/office/drawing/2014/main" id="{A39DA5E8-E70B-994F-8F1A-CEE12D599DA6}"/>
                </a:ext>
              </a:extLst>
            </p:cNvPr>
            <p:cNvSpPr/>
            <p:nvPr/>
          </p:nvSpPr>
          <p:spPr>
            <a:xfrm>
              <a:off x="9464035" y="5020436"/>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20" name="Oval 119">
              <a:extLst>
                <a:ext uri="{FF2B5EF4-FFF2-40B4-BE49-F238E27FC236}">
                  <a16:creationId xmlns:a16="http://schemas.microsoft.com/office/drawing/2014/main" id="{FB73135C-72C8-9142-B35B-19BB7F1A74D8}"/>
                </a:ext>
              </a:extLst>
            </p:cNvPr>
            <p:cNvSpPr/>
            <p:nvPr/>
          </p:nvSpPr>
          <p:spPr>
            <a:xfrm>
              <a:off x="9330849" y="5111344"/>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21" name="Oval 120">
              <a:extLst>
                <a:ext uri="{FF2B5EF4-FFF2-40B4-BE49-F238E27FC236}">
                  <a16:creationId xmlns:a16="http://schemas.microsoft.com/office/drawing/2014/main" id="{F6053DAB-302A-7342-B8D1-ED150A65EE79}"/>
                </a:ext>
              </a:extLst>
            </p:cNvPr>
            <p:cNvSpPr/>
            <p:nvPr/>
          </p:nvSpPr>
          <p:spPr>
            <a:xfrm>
              <a:off x="9175113" y="5158555"/>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22" name="Oval 121">
              <a:extLst>
                <a:ext uri="{FF2B5EF4-FFF2-40B4-BE49-F238E27FC236}">
                  <a16:creationId xmlns:a16="http://schemas.microsoft.com/office/drawing/2014/main" id="{5C7CD202-E7DB-6348-8946-507273585670}"/>
                </a:ext>
              </a:extLst>
            </p:cNvPr>
            <p:cNvSpPr/>
            <p:nvPr/>
          </p:nvSpPr>
          <p:spPr>
            <a:xfrm flipH="1">
              <a:off x="8704922" y="5111344"/>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23" name="Oval 122">
              <a:extLst>
                <a:ext uri="{FF2B5EF4-FFF2-40B4-BE49-F238E27FC236}">
                  <a16:creationId xmlns:a16="http://schemas.microsoft.com/office/drawing/2014/main" id="{CCB96C87-3440-8B4D-B657-12C906E1A1E9}"/>
                </a:ext>
              </a:extLst>
            </p:cNvPr>
            <p:cNvSpPr/>
            <p:nvPr/>
          </p:nvSpPr>
          <p:spPr>
            <a:xfrm flipH="1">
              <a:off x="8860658" y="5158555"/>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44" name="Oval 143">
              <a:extLst>
                <a:ext uri="{FF2B5EF4-FFF2-40B4-BE49-F238E27FC236}">
                  <a16:creationId xmlns:a16="http://schemas.microsoft.com/office/drawing/2014/main" id="{64DC6CC3-7CAE-8C45-A13B-1F3370AFDFC9}"/>
                </a:ext>
              </a:extLst>
            </p:cNvPr>
            <p:cNvSpPr/>
            <p:nvPr/>
          </p:nvSpPr>
          <p:spPr>
            <a:xfrm>
              <a:off x="9253964" y="4975277"/>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45" name="Oval 144">
              <a:extLst>
                <a:ext uri="{FF2B5EF4-FFF2-40B4-BE49-F238E27FC236}">
                  <a16:creationId xmlns:a16="http://schemas.microsoft.com/office/drawing/2014/main" id="{7301F9BA-6637-6547-B985-8D0F96933439}"/>
                </a:ext>
              </a:extLst>
            </p:cNvPr>
            <p:cNvSpPr/>
            <p:nvPr/>
          </p:nvSpPr>
          <p:spPr>
            <a:xfrm>
              <a:off x="8951846" y="5025623"/>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46" name="Oval 145">
              <a:extLst>
                <a:ext uri="{FF2B5EF4-FFF2-40B4-BE49-F238E27FC236}">
                  <a16:creationId xmlns:a16="http://schemas.microsoft.com/office/drawing/2014/main" id="{D5BF2176-0C8A-E747-84D6-6B3C40CACC37}"/>
                </a:ext>
              </a:extLst>
            </p:cNvPr>
            <p:cNvSpPr/>
            <p:nvPr/>
          </p:nvSpPr>
          <p:spPr>
            <a:xfrm>
              <a:off x="9103694" y="5016037"/>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47" name="Oval 146">
              <a:extLst>
                <a:ext uri="{FF2B5EF4-FFF2-40B4-BE49-F238E27FC236}">
                  <a16:creationId xmlns:a16="http://schemas.microsoft.com/office/drawing/2014/main" id="{5B7D1519-169C-4F44-B4ED-2DBA2F4BD8D1}"/>
                </a:ext>
              </a:extLst>
            </p:cNvPr>
            <p:cNvSpPr/>
            <p:nvPr/>
          </p:nvSpPr>
          <p:spPr>
            <a:xfrm>
              <a:off x="8795407" y="4979115"/>
              <a:ext cx="164261" cy="164261"/>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48" name="Oval 147">
              <a:extLst>
                <a:ext uri="{FF2B5EF4-FFF2-40B4-BE49-F238E27FC236}">
                  <a16:creationId xmlns:a16="http://schemas.microsoft.com/office/drawing/2014/main" id="{39274A02-2415-B546-8BFA-3764F43E8D96}"/>
                </a:ext>
              </a:extLst>
            </p:cNvPr>
            <p:cNvSpPr/>
            <p:nvPr/>
          </p:nvSpPr>
          <p:spPr>
            <a:xfrm>
              <a:off x="9380614" y="4880742"/>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55" name="Oval 154">
              <a:extLst>
                <a:ext uri="{FF2B5EF4-FFF2-40B4-BE49-F238E27FC236}">
                  <a16:creationId xmlns:a16="http://schemas.microsoft.com/office/drawing/2014/main" id="{8BCB620C-898A-BC40-A7C4-5FCE143A03BA}"/>
                </a:ext>
              </a:extLst>
            </p:cNvPr>
            <p:cNvSpPr/>
            <p:nvPr/>
          </p:nvSpPr>
          <p:spPr>
            <a:xfrm>
              <a:off x="9069072" y="4870837"/>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56" name="Oval 155">
              <a:extLst>
                <a:ext uri="{FF2B5EF4-FFF2-40B4-BE49-F238E27FC236}">
                  <a16:creationId xmlns:a16="http://schemas.microsoft.com/office/drawing/2014/main" id="{E5FB18EB-37DE-6540-8965-962C653C3A09}"/>
                </a:ext>
              </a:extLst>
            </p:cNvPr>
            <p:cNvSpPr/>
            <p:nvPr/>
          </p:nvSpPr>
          <p:spPr>
            <a:xfrm>
              <a:off x="9219889" y="4827970"/>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57" name="Oval 156">
              <a:extLst>
                <a:ext uri="{FF2B5EF4-FFF2-40B4-BE49-F238E27FC236}">
                  <a16:creationId xmlns:a16="http://schemas.microsoft.com/office/drawing/2014/main" id="{B03A3817-CC10-7A43-8ABD-A96BF4E7E87C}"/>
                </a:ext>
              </a:extLst>
            </p:cNvPr>
            <p:cNvSpPr/>
            <p:nvPr/>
          </p:nvSpPr>
          <p:spPr>
            <a:xfrm>
              <a:off x="9106738" y="4718023"/>
              <a:ext cx="164261" cy="164261"/>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59" name="Rectangle 158">
              <a:extLst>
                <a:ext uri="{FF2B5EF4-FFF2-40B4-BE49-F238E27FC236}">
                  <a16:creationId xmlns:a16="http://schemas.microsoft.com/office/drawing/2014/main" id="{B44ADDE8-7B0A-584E-948B-193E96394750}"/>
                </a:ext>
              </a:extLst>
            </p:cNvPr>
            <p:cNvSpPr/>
            <p:nvPr/>
          </p:nvSpPr>
          <p:spPr>
            <a:xfrm>
              <a:off x="8275858" y="4391490"/>
              <a:ext cx="525636" cy="5256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60" name="Oval 159">
              <a:extLst>
                <a:ext uri="{FF2B5EF4-FFF2-40B4-BE49-F238E27FC236}">
                  <a16:creationId xmlns:a16="http://schemas.microsoft.com/office/drawing/2014/main" id="{8552718E-C7D1-3A4F-8D67-C1F0D9C2C3AD}"/>
                </a:ext>
              </a:extLst>
            </p:cNvPr>
            <p:cNvSpPr/>
            <p:nvPr/>
          </p:nvSpPr>
          <p:spPr>
            <a:xfrm>
              <a:off x="8911395" y="4873758"/>
              <a:ext cx="164261" cy="164261"/>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165" name="Graphic 195">
              <a:extLst>
                <a:ext uri="{FF2B5EF4-FFF2-40B4-BE49-F238E27FC236}">
                  <a16:creationId xmlns:a16="http://schemas.microsoft.com/office/drawing/2014/main" id="{1602F5FB-A29D-644D-80F0-A8546679C1A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330611" y="4446244"/>
              <a:ext cx="416128" cy="416128"/>
            </a:xfrm>
            <a:prstGeom prst="rect">
              <a:avLst/>
            </a:prstGeom>
          </p:spPr>
        </p:pic>
        <p:sp>
          <p:nvSpPr>
            <p:cNvPr id="171" name="TextBox 170">
              <a:extLst>
                <a:ext uri="{FF2B5EF4-FFF2-40B4-BE49-F238E27FC236}">
                  <a16:creationId xmlns:a16="http://schemas.microsoft.com/office/drawing/2014/main" id="{FB7E8F0B-8F30-BC41-9D24-7E97211E870B}"/>
                </a:ext>
              </a:extLst>
            </p:cNvPr>
            <p:cNvSpPr txBox="1"/>
            <p:nvPr/>
          </p:nvSpPr>
          <p:spPr>
            <a:xfrm>
              <a:off x="722237" y="5476225"/>
              <a:ext cx="1844144"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PDF file added to Blob Storage</a:t>
              </a:r>
            </a:p>
          </p:txBody>
        </p:sp>
        <p:sp>
          <p:nvSpPr>
            <p:cNvPr id="174" name="TextBox 173">
              <a:extLst>
                <a:ext uri="{FF2B5EF4-FFF2-40B4-BE49-F238E27FC236}">
                  <a16:creationId xmlns:a16="http://schemas.microsoft.com/office/drawing/2014/main" id="{45AA8CC1-853E-0348-9C12-81D97E008ABB}"/>
                </a:ext>
              </a:extLst>
            </p:cNvPr>
            <p:cNvSpPr txBox="1"/>
            <p:nvPr/>
          </p:nvSpPr>
          <p:spPr>
            <a:xfrm>
              <a:off x="3642142" y="5476225"/>
              <a:ext cx="1896041"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A function decomposes PDF file…</a:t>
              </a:r>
            </a:p>
          </p:txBody>
        </p:sp>
        <p:pic>
          <p:nvPicPr>
            <p:cNvPr id="193" name="Picture 192">
              <a:extLst>
                <a:ext uri="{FF2B5EF4-FFF2-40B4-BE49-F238E27FC236}">
                  <a16:creationId xmlns:a16="http://schemas.microsoft.com/office/drawing/2014/main" id="{2C5471EF-F1BC-C747-BE85-DAB237611F01}"/>
                </a:ext>
              </a:extLst>
            </p:cNvPr>
            <p:cNvPicPr>
              <a:picLocks noChangeAspect="1"/>
            </p:cNvPicPr>
            <p:nvPr/>
          </p:nvPicPr>
          <p:blipFill>
            <a:blip r:embed="rId9"/>
            <a:stretch>
              <a:fillRect/>
            </a:stretch>
          </p:blipFill>
          <p:spPr>
            <a:xfrm>
              <a:off x="4227233" y="4337413"/>
              <a:ext cx="707197" cy="713294"/>
            </a:xfrm>
            <a:prstGeom prst="rect">
              <a:avLst/>
            </a:prstGeom>
          </p:spPr>
        </p:pic>
        <p:pic>
          <p:nvPicPr>
            <p:cNvPr id="194" name="Picture 193">
              <a:extLst>
                <a:ext uri="{FF2B5EF4-FFF2-40B4-BE49-F238E27FC236}">
                  <a16:creationId xmlns:a16="http://schemas.microsoft.com/office/drawing/2014/main" id="{85367B13-95DF-A440-9D5A-4F53834019DA}"/>
                </a:ext>
              </a:extLst>
            </p:cNvPr>
            <p:cNvPicPr>
              <a:picLocks noChangeAspect="1"/>
            </p:cNvPicPr>
            <p:nvPr/>
          </p:nvPicPr>
          <p:blipFill>
            <a:blip r:embed="rId9"/>
            <a:stretch>
              <a:fillRect/>
            </a:stretch>
          </p:blipFill>
          <p:spPr>
            <a:xfrm>
              <a:off x="1620831" y="3763672"/>
              <a:ext cx="707197" cy="713294"/>
            </a:xfrm>
            <a:prstGeom prst="rect">
              <a:avLst/>
            </a:prstGeom>
          </p:spPr>
        </p:pic>
        <p:sp>
          <p:nvSpPr>
            <p:cNvPr id="195" name="Rectangle: Rounded Corners 13">
              <a:extLst>
                <a:ext uri="{FF2B5EF4-FFF2-40B4-BE49-F238E27FC236}">
                  <a16:creationId xmlns:a16="http://schemas.microsoft.com/office/drawing/2014/main" id="{D7FB2F41-C005-C849-9EA6-6A4C303FEE96}"/>
                </a:ext>
              </a:extLst>
            </p:cNvPr>
            <p:cNvSpPr/>
            <p:nvPr/>
          </p:nvSpPr>
          <p:spPr>
            <a:xfrm rot="2700000">
              <a:off x="6411763" y="4819300"/>
              <a:ext cx="129654" cy="641444"/>
            </a:xfrm>
            <a:prstGeom prst="roundRect">
              <a:avLst>
                <a:gd name="adj" fmla="val 50000"/>
              </a:avLst>
            </a:prstGeom>
            <a:solidFill>
              <a:srgbClr val="A8A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196" name="Oval 195">
              <a:extLst>
                <a:ext uri="{FF2B5EF4-FFF2-40B4-BE49-F238E27FC236}">
                  <a16:creationId xmlns:a16="http://schemas.microsoft.com/office/drawing/2014/main" id="{E97CCBBA-759F-3344-BE9E-863695F80948}"/>
                </a:ext>
              </a:extLst>
            </p:cNvPr>
            <p:cNvSpPr/>
            <p:nvPr/>
          </p:nvSpPr>
          <p:spPr>
            <a:xfrm>
              <a:off x="6536802" y="4183272"/>
              <a:ext cx="908980" cy="908980"/>
            </a:xfrm>
            <a:prstGeom prst="ellipse">
              <a:avLst/>
            </a:prstGeom>
            <a:solidFill>
              <a:srgbClr val="F2F2F2"/>
            </a:solid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cxnSp>
          <p:nvCxnSpPr>
            <p:cNvPr id="197" name="Straight Arrow Connector 196">
              <a:extLst>
                <a:ext uri="{FF2B5EF4-FFF2-40B4-BE49-F238E27FC236}">
                  <a16:creationId xmlns:a16="http://schemas.microsoft.com/office/drawing/2014/main" id="{D4277E1C-123F-E445-BF5E-E2D24E862CC2}"/>
                </a:ext>
              </a:extLst>
            </p:cNvPr>
            <p:cNvCxnSpPr>
              <a:cxnSpLocks/>
            </p:cNvCxnSpPr>
            <p:nvPr/>
          </p:nvCxnSpPr>
          <p:spPr>
            <a:xfrm>
              <a:off x="5437357" y="4632436"/>
              <a:ext cx="759884" cy="0"/>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198" name="Group 197">
              <a:extLst>
                <a:ext uri="{FF2B5EF4-FFF2-40B4-BE49-F238E27FC236}">
                  <a16:creationId xmlns:a16="http://schemas.microsoft.com/office/drawing/2014/main" id="{09A011DF-27D3-2345-9303-4066C2A63364}"/>
                </a:ext>
              </a:extLst>
            </p:cNvPr>
            <p:cNvGrpSpPr/>
            <p:nvPr/>
          </p:nvGrpSpPr>
          <p:grpSpPr>
            <a:xfrm>
              <a:off x="3619194" y="3735739"/>
              <a:ext cx="591862" cy="587828"/>
              <a:chOff x="10257340" y="1680054"/>
              <a:chExt cx="394878" cy="392187"/>
            </a:xfrm>
          </p:grpSpPr>
          <p:sp>
            <p:nvSpPr>
              <p:cNvPr id="199" name="Rectangle 198">
                <a:extLst>
                  <a:ext uri="{FF2B5EF4-FFF2-40B4-BE49-F238E27FC236}">
                    <a16:creationId xmlns:a16="http://schemas.microsoft.com/office/drawing/2014/main" id="{34A3D336-41A3-AB44-A7A6-DAD2AEC86217}"/>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200" name="Picture 199" descr="Image result for azure functions logo png">
                <a:extLst>
                  <a:ext uri="{FF2B5EF4-FFF2-40B4-BE49-F238E27FC236}">
                    <a16:creationId xmlns:a16="http://schemas.microsoft.com/office/drawing/2014/main" id="{6852814C-033F-A24F-8D4C-CF73BE9F290B}"/>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
          <p:nvSpPr>
            <p:cNvPr id="201" name="Isosceles Triangle 181">
              <a:extLst>
                <a:ext uri="{FF2B5EF4-FFF2-40B4-BE49-F238E27FC236}">
                  <a16:creationId xmlns:a16="http://schemas.microsoft.com/office/drawing/2014/main" id="{AB637C35-533F-0B45-A5C2-46A1009C72F7}"/>
                </a:ext>
              </a:extLst>
            </p:cNvPr>
            <p:cNvSpPr/>
            <p:nvPr/>
          </p:nvSpPr>
          <p:spPr>
            <a:xfrm rot="5400000">
              <a:off x="6109764" y="4504708"/>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grpSp>
          <p:nvGrpSpPr>
            <p:cNvPr id="203" name="Group 202">
              <a:extLst>
                <a:ext uri="{FF2B5EF4-FFF2-40B4-BE49-F238E27FC236}">
                  <a16:creationId xmlns:a16="http://schemas.microsoft.com/office/drawing/2014/main" id="{0D301712-3514-FC44-8761-36FB772E34B9}"/>
                </a:ext>
              </a:extLst>
            </p:cNvPr>
            <p:cNvGrpSpPr/>
            <p:nvPr/>
          </p:nvGrpSpPr>
          <p:grpSpPr>
            <a:xfrm>
              <a:off x="6900433" y="3501624"/>
              <a:ext cx="274320" cy="274320"/>
              <a:chOff x="9846375" y="2765765"/>
              <a:chExt cx="274320" cy="274320"/>
            </a:xfrm>
          </p:grpSpPr>
          <p:sp>
            <p:nvSpPr>
              <p:cNvPr id="204" name="Oval 203">
                <a:extLst>
                  <a:ext uri="{FF2B5EF4-FFF2-40B4-BE49-F238E27FC236}">
                    <a16:creationId xmlns:a16="http://schemas.microsoft.com/office/drawing/2014/main" id="{96451F8B-DB93-BB45-8EBE-81F8D108249C}"/>
                  </a:ext>
                </a:extLst>
              </p:cNvPr>
              <p:cNvSpPr/>
              <p:nvPr/>
            </p:nvSpPr>
            <p:spPr>
              <a:xfrm>
                <a:off x="9846375" y="2765765"/>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05" name="Oval 204">
                <a:extLst>
                  <a:ext uri="{FF2B5EF4-FFF2-40B4-BE49-F238E27FC236}">
                    <a16:creationId xmlns:a16="http://schemas.microsoft.com/office/drawing/2014/main" id="{F8141B05-D769-3E4E-BDF9-2CE657DC9D0E}"/>
                  </a:ext>
                </a:extLst>
              </p:cNvPr>
              <p:cNvSpPr/>
              <p:nvPr/>
            </p:nvSpPr>
            <p:spPr>
              <a:xfrm>
                <a:off x="9923920" y="284331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206" name="Group 205">
              <a:extLst>
                <a:ext uri="{FF2B5EF4-FFF2-40B4-BE49-F238E27FC236}">
                  <a16:creationId xmlns:a16="http://schemas.microsoft.com/office/drawing/2014/main" id="{1949E0FA-E318-D641-8561-72F170B39FAD}"/>
                </a:ext>
              </a:extLst>
            </p:cNvPr>
            <p:cNvGrpSpPr/>
            <p:nvPr/>
          </p:nvGrpSpPr>
          <p:grpSpPr>
            <a:xfrm>
              <a:off x="7056445" y="3101936"/>
              <a:ext cx="274320" cy="274320"/>
              <a:chOff x="10087952" y="2591725"/>
              <a:chExt cx="274320" cy="274320"/>
            </a:xfrm>
          </p:grpSpPr>
          <p:sp>
            <p:nvSpPr>
              <p:cNvPr id="207" name="Oval 206">
                <a:extLst>
                  <a:ext uri="{FF2B5EF4-FFF2-40B4-BE49-F238E27FC236}">
                    <a16:creationId xmlns:a16="http://schemas.microsoft.com/office/drawing/2014/main" id="{41F52B2E-DDCE-3643-ACF9-38EC42384503}"/>
                  </a:ext>
                </a:extLst>
              </p:cNvPr>
              <p:cNvSpPr/>
              <p:nvPr/>
            </p:nvSpPr>
            <p:spPr>
              <a:xfrm>
                <a:off x="10087952" y="2591725"/>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08" name="Oval 207">
                <a:extLst>
                  <a:ext uri="{FF2B5EF4-FFF2-40B4-BE49-F238E27FC236}">
                    <a16:creationId xmlns:a16="http://schemas.microsoft.com/office/drawing/2014/main" id="{27C328C7-7744-3D44-9344-96CBFA311BAD}"/>
                  </a:ext>
                </a:extLst>
              </p:cNvPr>
              <p:cNvSpPr/>
              <p:nvPr/>
            </p:nvSpPr>
            <p:spPr>
              <a:xfrm>
                <a:off x="10165497" y="266927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209" name="Group 208">
              <a:extLst>
                <a:ext uri="{FF2B5EF4-FFF2-40B4-BE49-F238E27FC236}">
                  <a16:creationId xmlns:a16="http://schemas.microsoft.com/office/drawing/2014/main" id="{81A7A2AE-BB0E-F04F-8437-AEF63F880362}"/>
                </a:ext>
              </a:extLst>
            </p:cNvPr>
            <p:cNvGrpSpPr/>
            <p:nvPr/>
          </p:nvGrpSpPr>
          <p:grpSpPr>
            <a:xfrm>
              <a:off x="7318908" y="2775543"/>
              <a:ext cx="274320" cy="274320"/>
              <a:chOff x="10397072" y="2500811"/>
              <a:chExt cx="274320" cy="274320"/>
            </a:xfrm>
          </p:grpSpPr>
          <p:sp>
            <p:nvSpPr>
              <p:cNvPr id="210" name="Oval 209">
                <a:extLst>
                  <a:ext uri="{FF2B5EF4-FFF2-40B4-BE49-F238E27FC236}">
                    <a16:creationId xmlns:a16="http://schemas.microsoft.com/office/drawing/2014/main" id="{B8D98197-0F8C-374E-BF30-13FB28E1F844}"/>
                  </a:ext>
                </a:extLst>
              </p:cNvPr>
              <p:cNvSpPr/>
              <p:nvPr/>
            </p:nvSpPr>
            <p:spPr>
              <a:xfrm>
                <a:off x="10397072" y="2500811"/>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11" name="Oval 210">
                <a:extLst>
                  <a:ext uri="{FF2B5EF4-FFF2-40B4-BE49-F238E27FC236}">
                    <a16:creationId xmlns:a16="http://schemas.microsoft.com/office/drawing/2014/main" id="{88ED81A1-96FC-FD4A-A58A-B77B69A04E6F}"/>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sp>
          <p:nvSpPr>
            <p:cNvPr id="212" name="TextBox 211">
              <a:extLst>
                <a:ext uri="{FF2B5EF4-FFF2-40B4-BE49-F238E27FC236}">
                  <a16:creationId xmlns:a16="http://schemas.microsoft.com/office/drawing/2014/main" id="{4CFCC132-887B-B643-B7A6-EC1AF97A5072}"/>
                </a:ext>
              </a:extLst>
            </p:cNvPr>
            <p:cNvSpPr txBox="1"/>
            <p:nvPr/>
          </p:nvSpPr>
          <p:spPr>
            <a:xfrm>
              <a:off x="5873584" y="5476225"/>
              <a:ext cx="1956198" cy="4633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…and sends it to Cognitive Services for OCR detection</a:t>
              </a:r>
            </a:p>
          </p:txBody>
        </p:sp>
        <p:grpSp>
          <p:nvGrpSpPr>
            <p:cNvPr id="213" name="Group 212">
              <a:extLst>
                <a:ext uri="{FF2B5EF4-FFF2-40B4-BE49-F238E27FC236}">
                  <a16:creationId xmlns:a16="http://schemas.microsoft.com/office/drawing/2014/main" id="{B7787884-E207-D647-B459-CC5DFF7691A1}"/>
                </a:ext>
              </a:extLst>
            </p:cNvPr>
            <p:cNvGrpSpPr/>
            <p:nvPr/>
          </p:nvGrpSpPr>
          <p:grpSpPr>
            <a:xfrm>
              <a:off x="6482457" y="4114483"/>
              <a:ext cx="423863" cy="423863"/>
              <a:chOff x="7884081" y="3103007"/>
              <a:chExt cx="423863" cy="423863"/>
            </a:xfrm>
          </p:grpSpPr>
          <p:sp>
            <p:nvSpPr>
              <p:cNvPr id="214" name="Oval 213">
                <a:extLst>
                  <a:ext uri="{FF2B5EF4-FFF2-40B4-BE49-F238E27FC236}">
                    <a16:creationId xmlns:a16="http://schemas.microsoft.com/office/drawing/2014/main" id="{FB887C8C-40C9-A44F-91AA-CB60082FC586}"/>
                  </a:ext>
                </a:extLst>
              </p:cNvPr>
              <p:cNvSpPr/>
              <p:nvPr/>
            </p:nvSpPr>
            <p:spPr>
              <a:xfrm>
                <a:off x="7884081" y="3103007"/>
                <a:ext cx="423863" cy="42386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pic>
            <p:nvPicPr>
              <p:cNvPr id="215" name="Graphic 214">
                <a:extLst>
                  <a:ext uri="{FF2B5EF4-FFF2-40B4-BE49-F238E27FC236}">
                    <a16:creationId xmlns:a16="http://schemas.microsoft.com/office/drawing/2014/main" id="{9057CF39-F204-044E-8A9D-97A79721B945}"/>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913132" y="3132058"/>
                <a:ext cx="365760" cy="365760"/>
              </a:xfrm>
              <a:prstGeom prst="rect">
                <a:avLst/>
              </a:prstGeom>
            </p:spPr>
          </p:pic>
        </p:grpSp>
        <p:pic>
          <p:nvPicPr>
            <p:cNvPr id="216" name="Picture 215">
              <a:extLst>
                <a:ext uri="{FF2B5EF4-FFF2-40B4-BE49-F238E27FC236}">
                  <a16:creationId xmlns:a16="http://schemas.microsoft.com/office/drawing/2014/main" id="{22CAC148-676D-F341-81AF-43608ABDDC8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809247" y="4500094"/>
              <a:ext cx="364090" cy="367229"/>
            </a:xfrm>
            <a:prstGeom prst="rect">
              <a:avLst/>
            </a:prstGeom>
          </p:spPr>
        </p:pic>
      </p:grpSp>
    </p:spTree>
    <p:extLst>
      <p:ext uri="{BB962C8B-B14F-4D97-AF65-F5344CB8AC3E}">
        <p14:creationId xmlns:p14="http://schemas.microsoft.com/office/powerpoint/2010/main" val="3699080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a:xfrm>
            <a:off x="426425" y="223038"/>
            <a:ext cx="7155202" cy="789964"/>
          </a:xfrm>
        </p:spPr>
        <p:txBody>
          <a:bodyPr/>
          <a:lstStyle/>
          <a:p>
            <a:r>
              <a:rPr lang="en-US" sz="4705" dirty="0">
                <a:solidFill>
                  <a:schemeClr val="accent1"/>
                </a:solidFill>
                <a:latin typeface="Segoe UI Light" panose="020B0502040204020203" pitchFamily="34" charset="0"/>
                <a:cs typeface="Segoe UI Light" panose="020B0502040204020203" pitchFamily="34" charset="0"/>
              </a:rPr>
              <a:t>Real-time stream processing</a:t>
            </a:r>
            <a:br>
              <a:rPr lang="en-US" sz="4705" dirty="0">
                <a:solidFill>
                  <a:schemeClr val="accent1"/>
                </a:solidFill>
                <a:latin typeface="Segoe UI Light" panose="020B0502040204020203" pitchFamily="34" charset="0"/>
                <a:cs typeface="Segoe UI Light" panose="020B0502040204020203" pitchFamily="34" charset="0"/>
              </a:rPr>
            </a:br>
            <a:endParaRPr lang="en-US" sz="4705" dirty="0">
              <a:solidFill>
                <a:schemeClr val="accent1"/>
              </a:solidFill>
              <a:latin typeface="Segoe UI Light" panose="020B0502040204020203" pitchFamily="34" charset="0"/>
              <a:cs typeface="Segoe UI Light" panose="020B0502040204020203" pitchFamily="34" charset="0"/>
            </a:endParaRPr>
          </a:p>
        </p:txBody>
      </p:sp>
      <p:grpSp>
        <p:nvGrpSpPr>
          <p:cNvPr id="83" name="Group 82">
            <a:extLst>
              <a:ext uri="{FF2B5EF4-FFF2-40B4-BE49-F238E27FC236}">
                <a16:creationId xmlns:a16="http://schemas.microsoft.com/office/drawing/2014/main" id="{9533120F-1D9E-384D-B595-28436FDA124C}"/>
              </a:ext>
            </a:extLst>
          </p:cNvPr>
          <p:cNvGrpSpPr/>
          <p:nvPr/>
        </p:nvGrpSpPr>
        <p:grpSpPr>
          <a:xfrm>
            <a:off x="9820626" y="3723072"/>
            <a:ext cx="1813394" cy="570952"/>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algn="ctr" defTabSz="448193">
                <a:defRPr/>
              </a:pPr>
              <a:r>
                <a:rPr lang="en-US" sz="1568">
                  <a:solidFill>
                    <a:prstClr val="white"/>
                  </a:solidFill>
                  <a:latin typeface="Segoe UI Semibold" panose="020B0702040204020203" pitchFamily="34" charset="0"/>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defRPr/>
                </a:pPr>
                <a:r>
                  <a:rPr lang="en-US" sz="1372">
                    <a:solidFill>
                      <a:prstClr val="white"/>
                    </a:solidFill>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751110" y="4374403"/>
            <a:ext cx="1933467" cy="1991393"/>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defTabSz="448193">
              <a:defRPr/>
            </a:pPr>
            <a:r>
              <a:rPr lang="en-US" sz="1372">
                <a:solidFill>
                  <a:prstClr val="white"/>
                </a:solidFill>
              </a:rPr>
              <a:t>Colleagues use mobile banking to reimburse each other for lunch: the person who paid for lunch requests payment through his mobile app, triggering a notification on his colleagues’ phones.</a:t>
            </a:r>
          </a:p>
        </p:txBody>
      </p:sp>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26424" y="1605604"/>
            <a:ext cx="9394203" cy="898881"/>
          </a:xfrm>
        </p:spPr>
        <p:txBody>
          <a:bodyPr/>
          <a:lstStyle/>
          <a:p>
            <a:pPr defTabSz="448193">
              <a:lnSpc>
                <a:spcPct val="100000"/>
              </a:lnSpc>
              <a:spcAft>
                <a:spcPts val="0"/>
              </a:spcAft>
              <a:buSzTx/>
              <a:defRPr/>
            </a:pPr>
            <a:r>
              <a:rPr lang="en-US" sz="1765">
                <a:solidFill>
                  <a:schemeClr val="tx1"/>
                </a:solidFill>
                <a:cs typeface="Segoe UI Light" panose="020B0502040204020203" pitchFamily="34" charset="0"/>
              </a:rPr>
              <a:t>Huge amounts of telemetry data is collected from a massive cloud app. That data is processed in near real-time and stored in a DB for use in an analytics dashboard.</a:t>
            </a:r>
          </a:p>
          <a:p>
            <a:pPr defTabSz="448193">
              <a:lnSpc>
                <a:spcPct val="100000"/>
              </a:lnSpc>
              <a:spcAft>
                <a:spcPts val="0"/>
              </a:spcAft>
              <a:buSzTx/>
              <a:defRPr/>
            </a:pPr>
            <a:endParaRPr lang="en-US" sz="1765">
              <a:solidFill>
                <a:schemeClr val="tx1"/>
              </a:solidFill>
              <a:cs typeface="Segoe UI Light" panose="020B0502040204020203" pitchFamily="34" charset="0"/>
            </a:endParaRPr>
          </a:p>
        </p:txBody>
      </p:sp>
      <p:pic>
        <p:nvPicPr>
          <p:cNvPr id="117" name="Picture 116" descr="A person standing in a room&#10;&#10;Description generated with very high confidence">
            <a:extLst>
              <a:ext uri="{FF2B5EF4-FFF2-40B4-BE49-F238E27FC236}">
                <a16:creationId xmlns:a16="http://schemas.microsoft.com/office/drawing/2014/main" id="{A13CB979-9D19-DC4C-9101-29E7F94D2C5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971519" y="489"/>
            <a:ext cx="2220482" cy="6857028"/>
          </a:xfrm>
          <a:prstGeom prst="rect">
            <a:avLst/>
          </a:prstGeom>
        </p:spPr>
      </p:pic>
      <p:sp>
        <p:nvSpPr>
          <p:cNvPr id="124" name="TextBox 123">
            <a:extLst>
              <a:ext uri="{FF2B5EF4-FFF2-40B4-BE49-F238E27FC236}">
                <a16:creationId xmlns:a16="http://schemas.microsoft.com/office/drawing/2014/main" id="{88B0E4DB-7757-144F-844E-6AED138C0B58}"/>
              </a:ext>
            </a:extLst>
          </p:cNvPr>
          <p:cNvSpPr txBox="1"/>
          <p:nvPr/>
        </p:nvSpPr>
        <p:spPr>
          <a:xfrm>
            <a:off x="426425" y="2717897"/>
            <a:ext cx="1361736" cy="45259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App or device producing data</a:t>
            </a:r>
          </a:p>
        </p:txBody>
      </p:sp>
      <p:sp>
        <p:nvSpPr>
          <p:cNvPr id="125" name="TextBox 124">
            <a:extLst>
              <a:ext uri="{FF2B5EF4-FFF2-40B4-BE49-F238E27FC236}">
                <a16:creationId xmlns:a16="http://schemas.microsoft.com/office/drawing/2014/main" id="{D8151FC2-75C3-0D46-BDF0-6E0DA7A361C4}"/>
              </a:ext>
            </a:extLst>
          </p:cNvPr>
          <p:cNvSpPr txBox="1"/>
          <p:nvPr/>
        </p:nvSpPr>
        <p:spPr>
          <a:xfrm>
            <a:off x="1600600" y="5936352"/>
            <a:ext cx="1818981" cy="45259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Event Hubs ingests telemetry data</a:t>
            </a:r>
          </a:p>
        </p:txBody>
      </p:sp>
      <p:sp>
        <p:nvSpPr>
          <p:cNvPr id="126" name="TextBox 125">
            <a:extLst>
              <a:ext uri="{FF2B5EF4-FFF2-40B4-BE49-F238E27FC236}">
                <a16:creationId xmlns:a16="http://schemas.microsoft.com/office/drawing/2014/main" id="{359E18FA-4E40-F744-9857-1F8044E36254}"/>
              </a:ext>
            </a:extLst>
          </p:cNvPr>
          <p:cNvSpPr txBox="1"/>
          <p:nvPr/>
        </p:nvSpPr>
        <p:spPr>
          <a:xfrm>
            <a:off x="5951914" y="5936352"/>
            <a:ext cx="1647550" cy="45259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…and sends it to Cosmos DB</a:t>
            </a:r>
          </a:p>
        </p:txBody>
      </p:sp>
      <p:sp>
        <p:nvSpPr>
          <p:cNvPr id="127" name="TextBox 126">
            <a:extLst>
              <a:ext uri="{FF2B5EF4-FFF2-40B4-BE49-F238E27FC236}">
                <a16:creationId xmlns:a16="http://schemas.microsoft.com/office/drawing/2014/main" id="{8617160A-E48D-D348-852B-778A666990A2}"/>
              </a:ext>
            </a:extLst>
          </p:cNvPr>
          <p:cNvSpPr txBox="1"/>
          <p:nvPr/>
        </p:nvSpPr>
        <p:spPr>
          <a:xfrm>
            <a:off x="3987187" y="5936352"/>
            <a:ext cx="1672826" cy="45259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A function processes the data…</a:t>
            </a:r>
          </a:p>
        </p:txBody>
      </p:sp>
      <p:grpSp>
        <p:nvGrpSpPr>
          <p:cNvPr id="128" name="Group 127">
            <a:extLst>
              <a:ext uri="{FF2B5EF4-FFF2-40B4-BE49-F238E27FC236}">
                <a16:creationId xmlns:a16="http://schemas.microsoft.com/office/drawing/2014/main" id="{0E203CA3-33B8-3A45-8271-30AE89EBBC85}"/>
              </a:ext>
            </a:extLst>
          </p:cNvPr>
          <p:cNvGrpSpPr/>
          <p:nvPr/>
        </p:nvGrpSpPr>
        <p:grpSpPr>
          <a:xfrm>
            <a:off x="1968258" y="4719167"/>
            <a:ext cx="982438" cy="1050211"/>
            <a:chOff x="1771050" y="3203762"/>
            <a:chExt cx="1143000" cy="1221850"/>
          </a:xfrm>
        </p:grpSpPr>
        <p:sp>
          <p:nvSpPr>
            <p:cNvPr id="129" name="Left Bracket 128">
              <a:extLst>
                <a:ext uri="{FF2B5EF4-FFF2-40B4-BE49-F238E27FC236}">
                  <a16:creationId xmlns:a16="http://schemas.microsoft.com/office/drawing/2014/main" id="{8823EF3C-5044-3F43-B8B8-16572CEE7A84}"/>
                </a:ext>
              </a:extLst>
            </p:cNvPr>
            <p:cNvSpPr/>
            <p:nvPr/>
          </p:nvSpPr>
          <p:spPr>
            <a:xfrm rot="5400000">
              <a:off x="2205390" y="2769422"/>
              <a:ext cx="274320" cy="1143000"/>
            </a:xfrm>
            <a:prstGeom prst="leftBracket">
              <a:avLst/>
            </a:prstGeom>
            <a:ln w="31750">
              <a:solidFill>
                <a:srgbClr val="A8A9A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endParaRPr lang="en-US" sz="1765">
                <a:solidFill>
                  <a:prstClr val="black"/>
                </a:solidFill>
                <a:latin typeface="Calibri" panose="020F0502020204030204"/>
              </a:endParaRPr>
            </a:p>
          </p:txBody>
        </p:sp>
        <p:sp>
          <p:nvSpPr>
            <p:cNvPr id="130" name="Left Bracket 129">
              <a:extLst>
                <a:ext uri="{FF2B5EF4-FFF2-40B4-BE49-F238E27FC236}">
                  <a16:creationId xmlns:a16="http://schemas.microsoft.com/office/drawing/2014/main" id="{DD2C7B08-B35D-E846-8525-DED991A4EE5D}"/>
                </a:ext>
              </a:extLst>
            </p:cNvPr>
            <p:cNvSpPr/>
            <p:nvPr/>
          </p:nvSpPr>
          <p:spPr>
            <a:xfrm rot="16200000">
              <a:off x="2205390" y="3716952"/>
              <a:ext cx="274320" cy="1143000"/>
            </a:xfrm>
            <a:prstGeom prst="leftBracket">
              <a:avLst/>
            </a:prstGeom>
            <a:ln w="31750">
              <a:solidFill>
                <a:srgbClr val="A8A9A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endParaRPr lang="en-US" sz="1765">
                <a:solidFill>
                  <a:prstClr val="black"/>
                </a:solidFill>
                <a:latin typeface="Calibri" panose="020F0502020204030204"/>
              </a:endParaRPr>
            </a:p>
          </p:txBody>
        </p:sp>
      </p:grpSp>
      <p:grpSp>
        <p:nvGrpSpPr>
          <p:cNvPr id="131" name="Group 130">
            <a:extLst>
              <a:ext uri="{FF2B5EF4-FFF2-40B4-BE49-F238E27FC236}">
                <a16:creationId xmlns:a16="http://schemas.microsoft.com/office/drawing/2014/main" id="{AF54324D-9AD8-1A4E-A041-6E4BAA3955D8}"/>
              </a:ext>
            </a:extLst>
          </p:cNvPr>
          <p:cNvGrpSpPr/>
          <p:nvPr/>
        </p:nvGrpSpPr>
        <p:grpSpPr>
          <a:xfrm>
            <a:off x="2169870" y="4892019"/>
            <a:ext cx="693118" cy="704507"/>
            <a:chOff x="2931030" y="3346852"/>
            <a:chExt cx="806395" cy="819647"/>
          </a:xfrm>
        </p:grpSpPr>
        <p:grpSp>
          <p:nvGrpSpPr>
            <p:cNvPr id="132" name="Group 131">
              <a:extLst>
                <a:ext uri="{FF2B5EF4-FFF2-40B4-BE49-F238E27FC236}">
                  <a16:creationId xmlns:a16="http://schemas.microsoft.com/office/drawing/2014/main" id="{7561F3A6-733C-E24C-B7D5-625734A0599F}"/>
                </a:ext>
              </a:extLst>
            </p:cNvPr>
            <p:cNvGrpSpPr/>
            <p:nvPr/>
          </p:nvGrpSpPr>
          <p:grpSpPr>
            <a:xfrm>
              <a:off x="2931030" y="3346852"/>
              <a:ext cx="137160" cy="819647"/>
              <a:chOff x="2931030" y="3346852"/>
              <a:chExt cx="137160" cy="819647"/>
            </a:xfrm>
          </p:grpSpPr>
          <p:sp>
            <p:nvSpPr>
              <p:cNvPr id="141" name="Oval 140">
                <a:extLst>
                  <a:ext uri="{FF2B5EF4-FFF2-40B4-BE49-F238E27FC236}">
                    <a16:creationId xmlns:a16="http://schemas.microsoft.com/office/drawing/2014/main" id="{2BD0BD00-5992-B04F-A37C-F2992D744D69}"/>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42" name="Oval 141">
                <a:extLst>
                  <a:ext uri="{FF2B5EF4-FFF2-40B4-BE49-F238E27FC236}">
                    <a16:creationId xmlns:a16="http://schemas.microsoft.com/office/drawing/2014/main" id="{F6DB4F09-62B4-F740-9C3B-01CCCCA8F74F}"/>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49" name="Oval 148">
                <a:extLst>
                  <a:ext uri="{FF2B5EF4-FFF2-40B4-BE49-F238E27FC236}">
                    <a16:creationId xmlns:a16="http://schemas.microsoft.com/office/drawing/2014/main" id="{D4C41D7C-334E-034F-B714-49B6755D95F8}"/>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50" name="Oval 149">
                <a:extLst>
                  <a:ext uri="{FF2B5EF4-FFF2-40B4-BE49-F238E27FC236}">
                    <a16:creationId xmlns:a16="http://schemas.microsoft.com/office/drawing/2014/main" id="{C09F3A33-D669-5B4A-879E-89DF151CE3B4}"/>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133" name="Group 132">
              <a:extLst>
                <a:ext uri="{FF2B5EF4-FFF2-40B4-BE49-F238E27FC236}">
                  <a16:creationId xmlns:a16="http://schemas.microsoft.com/office/drawing/2014/main" id="{869EA2F9-6258-9C43-A648-539831B90F1A}"/>
                </a:ext>
              </a:extLst>
            </p:cNvPr>
            <p:cNvGrpSpPr/>
            <p:nvPr/>
          </p:nvGrpSpPr>
          <p:grpSpPr>
            <a:xfrm>
              <a:off x="3154108" y="3460599"/>
              <a:ext cx="137160" cy="592152"/>
              <a:chOff x="3162943" y="3486000"/>
              <a:chExt cx="137160" cy="592152"/>
            </a:xfrm>
          </p:grpSpPr>
          <p:sp>
            <p:nvSpPr>
              <p:cNvPr id="138" name="Oval 137">
                <a:extLst>
                  <a:ext uri="{FF2B5EF4-FFF2-40B4-BE49-F238E27FC236}">
                    <a16:creationId xmlns:a16="http://schemas.microsoft.com/office/drawing/2014/main" id="{1119E19F-74AB-CE4C-B01B-D1D8FA09D3AD}"/>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39" name="Oval 138">
                <a:extLst>
                  <a:ext uri="{FF2B5EF4-FFF2-40B4-BE49-F238E27FC236}">
                    <a16:creationId xmlns:a16="http://schemas.microsoft.com/office/drawing/2014/main" id="{4E21E418-A35A-0D4D-88A8-DB03C2FF4CF6}"/>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40" name="Oval 139">
                <a:extLst>
                  <a:ext uri="{FF2B5EF4-FFF2-40B4-BE49-F238E27FC236}">
                    <a16:creationId xmlns:a16="http://schemas.microsoft.com/office/drawing/2014/main" id="{7FD85C5C-DD24-5847-8351-7B090FC9F522}"/>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134" name="Group 133">
              <a:extLst>
                <a:ext uri="{FF2B5EF4-FFF2-40B4-BE49-F238E27FC236}">
                  <a16:creationId xmlns:a16="http://schemas.microsoft.com/office/drawing/2014/main" id="{9EDCEDAA-3421-8C4F-9159-82BA4F4E6EAA}"/>
                </a:ext>
              </a:extLst>
            </p:cNvPr>
            <p:cNvGrpSpPr/>
            <p:nvPr/>
          </p:nvGrpSpPr>
          <p:grpSpPr>
            <a:xfrm>
              <a:off x="3377186" y="3574347"/>
              <a:ext cx="137160" cy="364656"/>
              <a:chOff x="3394856" y="3625148"/>
              <a:chExt cx="137160" cy="364656"/>
            </a:xfrm>
          </p:grpSpPr>
          <p:sp>
            <p:nvSpPr>
              <p:cNvPr id="136" name="Oval 135">
                <a:extLst>
                  <a:ext uri="{FF2B5EF4-FFF2-40B4-BE49-F238E27FC236}">
                    <a16:creationId xmlns:a16="http://schemas.microsoft.com/office/drawing/2014/main" id="{FAECB787-4188-3D49-B93D-B197689EAE76}"/>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37" name="Oval 136">
                <a:extLst>
                  <a:ext uri="{FF2B5EF4-FFF2-40B4-BE49-F238E27FC236}">
                    <a16:creationId xmlns:a16="http://schemas.microsoft.com/office/drawing/2014/main" id="{1E9C8DDB-184C-B245-80B9-8ECD9849F216}"/>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sp>
          <p:nvSpPr>
            <p:cNvPr id="135" name="Oval 134">
              <a:extLst>
                <a:ext uri="{FF2B5EF4-FFF2-40B4-BE49-F238E27FC236}">
                  <a16:creationId xmlns:a16="http://schemas.microsoft.com/office/drawing/2014/main" id="{4DAEB3AE-1C1E-984B-9E5A-3D4CFE55CCD4}"/>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pic>
        <p:nvPicPr>
          <p:cNvPr id="151" name="Graphic 24">
            <a:extLst>
              <a:ext uri="{FF2B5EF4-FFF2-40B4-BE49-F238E27FC236}">
                <a16:creationId xmlns:a16="http://schemas.microsoft.com/office/drawing/2014/main" id="{2D6EC6AE-51D5-0F4B-B251-6A7148171F4F}"/>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5230" t="28232" r="25406" b="28573"/>
          <a:stretch/>
        </p:blipFill>
        <p:spPr>
          <a:xfrm>
            <a:off x="716444" y="3329361"/>
            <a:ext cx="829884" cy="561132"/>
          </a:xfrm>
          <a:prstGeom prst="rect">
            <a:avLst/>
          </a:prstGeom>
        </p:spPr>
      </p:pic>
      <p:sp>
        <p:nvSpPr>
          <p:cNvPr id="152" name="Freeform: Shape 334">
            <a:extLst>
              <a:ext uri="{FF2B5EF4-FFF2-40B4-BE49-F238E27FC236}">
                <a16:creationId xmlns:a16="http://schemas.microsoft.com/office/drawing/2014/main" id="{9470444B-A98C-1B4A-9CA1-6CD6F6AB76E0}"/>
              </a:ext>
            </a:extLst>
          </p:cNvPr>
          <p:cNvSpPr/>
          <p:nvPr/>
        </p:nvSpPr>
        <p:spPr>
          <a:xfrm>
            <a:off x="1115659" y="3961082"/>
            <a:ext cx="739028" cy="1286898"/>
          </a:xfrm>
          <a:custGeom>
            <a:avLst/>
            <a:gdLst>
              <a:gd name="connsiteX0" fmla="*/ 0 w 859809"/>
              <a:gd name="connsiteY0" fmla="*/ 0 h 1119117"/>
              <a:gd name="connsiteX1" fmla="*/ 191069 w 859809"/>
              <a:gd name="connsiteY1" fmla="*/ 914400 h 1119117"/>
              <a:gd name="connsiteX2" fmla="*/ 859809 w 859809"/>
              <a:gd name="connsiteY2" fmla="*/ 1119117 h 1119117"/>
            </a:gdLst>
            <a:ahLst/>
            <a:cxnLst>
              <a:cxn ang="0">
                <a:pos x="connsiteX0" y="connsiteY0"/>
              </a:cxn>
              <a:cxn ang="0">
                <a:pos x="connsiteX1" y="connsiteY1"/>
              </a:cxn>
              <a:cxn ang="0">
                <a:pos x="connsiteX2" y="connsiteY2"/>
              </a:cxn>
            </a:cxnLst>
            <a:rect l="l" t="t" r="r" b="b"/>
            <a:pathLst>
              <a:path w="859809" h="1119117">
                <a:moveTo>
                  <a:pt x="0" y="0"/>
                </a:moveTo>
                <a:cubicBezTo>
                  <a:pt x="23884" y="363940"/>
                  <a:pt x="47768" y="727881"/>
                  <a:pt x="191069" y="914400"/>
                </a:cubicBezTo>
                <a:cubicBezTo>
                  <a:pt x="334370" y="1100919"/>
                  <a:pt x="597089" y="1110018"/>
                  <a:pt x="859809" y="1119117"/>
                </a:cubicBezTo>
              </a:path>
            </a:pathLst>
          </a:custGeom>
          <a:noFill/>
          <a:ln w="19050">
            <a:solidFill>
              <a:srgbClr val="A8A9AD"/>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154" name="Group 153">
            <a:extLst>
              <a:ext uri="{FF2B5EF4-FFF2-40B4-BE49-F238E27FC236}">
                <a16:creationId xmlns:a16="http://schemas.microsoft.com/office/drawing/2014/main" id="{EA5250E9-CD1B-8641-A86D-FD7202211BEB}"/>
              </a:ext>
            </a:extLst>
          </p:cNvPr>
          <p:cNvGrpSpPr/>
          <p:nvPr/>
        </p:nvGrpSpPr>
        <p:grpSpPr>
          <a:xfrm>
            <a:off x="1055337" y="4096539"/>
            <a:ext cx="157190" cy="157190"/>
            <a:chOff x="6614096" y="3386015"/>
            <a:chExt cx="182880" cy="182880"/>
          </a:xfrm>
        </p:grpSpPr>
        <p:sp>
          <p:nvSpPr>
            <p:cNvPr id="161" name="Oval 160">
              <a:extLst>
                <a:ext uri="{FF2B5EF4-FFF2-40B4-BE49-F238E27FC236}">
                  <a16:creationId xmlns:a16="http://schemas.microsoft.com/office/drawing/2014/main" id="{70151629-FAA8-0A41-B5D8-3988A0FC2F1B}"/>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62" name="Oval 161">
              <a:extLst>
                <a:ext uri="{FF2B5EF4-FFF2-40B4-BE49-F238E27FC236}">
                  <a16:creationId xmlns:a16="http://schemas.microsoft.com/office/drawing/2014/main" id="{5F7E81F1-3680-6F46-9E3D-4C929E7C4B2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163" name="Group 162">
            <a:extLst>
              <a:ext uri="{FF2B5EF4-FFF2-40B4-BE49-F238E27FC236}">
                <a16:creationId xmlns:a16="http://schemas.microsoft.com/office/drawing/2014/main" id="{A4D552B2-98DB-2D44-950B-15B0B69AE191}"/>
              </a:ext>
            </a:extLst>
          </p:cNvPr>
          <p:cNvGrpSpPr/>
          <p:nvPr/>
        </p:nvGrpSpPr>
        <p:grpSpPr>
          <a:xfrm>
            <a:off x="1070144" y="4319415"/>
            <a:ext cx="157190" cy="157190"/>
            <a:chOff x="6614096" y="3386015"/>
            <a:chExt cx="182880" cy="182880"/>
          </a:xfrm>
        </p:grpSpPr>
        <p:sp>
          <p:nvSpPr>
            <p:cNvPr id="164" name="Oval 163">
              <a:extLst>
                <a:ext uri="{FF2B5EF4-FFF2-40B4-BE49-F238E27FC236}">
                  <a16:creationId xmlns:a16="http://schemas.microsoft.com/office/drawing/2014/main" id="{F0A26FD7-395D-BC4F-8515-83E96FA0F41E}"/>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66" name="Oval 165">
              <a:extLst>
                <a:ext uri="{FF2B5EF4-FFF2-40B4-BE49-F238E27FC236}">
                  <a16:creationId xmlns:a16="http://schemas.microsoft.com/office/drawing/2014/main" id="{7F7E3C4C-261B-2F46-AE1F-715A19D5E1CE}"/>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167" name="Group 166">
            <a:extLst>
              <a:ext uri="{FF2B5EF4-FFF2-40B4-BE49-F238E27FC236}">
                <a16:creationId xmlns:a16="http://schemas.microsoft.com/office/drawing/2014/main" id="{F57EE4AE-E9E2-3840-AB9F-EC46E77F65EF}"/>
              </a:ext>
            </a:extLst>
          </p:cNvPr>
          <p:cNvGrpSpPr/>
          <p:nvPr/>
        </p:nvGrpSpPr>
        <p:grpSpPr>
          <a:xfrm>
            <a:off x="1235306" y="4966778"/>
            <a:ext cx="157190" cy="157190"/>
            <a:chOff x="6614096" y="3386015"/>
            <a:chExt cx="182880" cy="182880"/>
          </a:xfrm>
        </p:grpSpPr>
        <p:sp>
          <p:nvSpPr>
            <p:cNvPr id="168" name="Oval 167">
              <a:extLst>
                <a:ext uri="{FF2B5EF4-FFF2-40B4-BE49-F238E27FC236}">
                  <a16:creationId xmlns:a16="http://schemas.microsoft.com/office/drawing/2014/main" id="{9BEACAAF-25B2-634C-AA25-0D6A526FD768}"/>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72" name="Oval 171">
              <a:extLst>
                <a:ext uri="{FF2B5EF4-FFF2-40B4-BE49-F238E27FC236}">
                  <a16:creationId xmlns:a16="http://schemas.microsoft.com/office/drawing/2014/main" id="{FD5476AC-6068-B844-B36B-04D70E73EF24}"/>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173" name="Group 172">
            <a:extLst>
              <a:ext uri="{FF2B5EF4-FFF2-40B4-BE49-F238E27FC236}">
                <a16:creationId xmlns:a16="http://schemas.microsoft.com/office/drawing/2014/main" id="{1846AF67-2F94-084D-AE37-A2AD8290A5AC}"/>
              </a:ext>
            </a:extLst>
          </p:cNvPr>
          <p:cNvGrpSpPr/>
          <p:nvPr/>
        </p:nvGrpSpPr>
        <p:grpSpPr>
          <a:xfrm>
            <a:off x="1393637" y="5111440"/>
            <a:ext cx="157190" cy="157190"/>
            <a:chOff x="6614096" y="3386015"/>
            <a:chExt cx="182880" cy="182880"/>
          </a:xfrm>
        </p:grpSpPr>
        <p:sp>
          <p:nvSpPr>
            <p:cNvPr id="175" name="Oval 174">
              <a:extLst>
                <a:ext uri="{FF2B5EF4-FFF2-40B4-BE49-F238E27FC236}">
                  <a16:creationId xmlns:a16="http://schemas.microsoft.com/office/drawing/2014/main" id="{7D8E0123-2D7C-C648-8EA9-AFB31DF0D0A1}"/>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76" name="Oval 175">
              <a:extLst>
                <a:ext uri="{FF2B5EF4-FFF2-40B4-BE49-F238E27FC236}">
                  <a16:creationId xmlns:a16="http://schemas.microsoft.com/office/drawing/2014/main" id="{EE05C302-3DA9-904B-94FE-7EF20A34BED8}"/>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177" name="Group 176">
            <a:extLst>
              <a:ext uri="{FF2B5EF4-FFF2-40B4-BE49-F238E27FC236}">
                <a16:creationId xmlns:a16="http://schemas.microsoft.com/office/drawing/2014/main" id="{C063BDCB-7244-AF4F-AC53-99C98F6698C9}"/>
              </a:ext>
            </a:extLst>
          </p:cNvPr>
          <p:cNvGrpSpPr/>
          <p:nvPr/>
        </p:nvGrpSpPr>
        <p:grpSpPr>
          <a:xfrm>
            <a:off x="1094062" y="4542291"/>
            <a:ext cx="157190" cy="157190"/>
            <a:chOff x="6614096" y="3386015"/>
            <a:chExt cx="182880" cy="182880"/>
          </a:xfrm>
        </p:grpSpPr>
        <p:sp>
          <p:nvSpPr>
            <p:cNvPr id="178" name="Oval 177">
              <a:extLst>
                <a:ext uri="{FF2B5EF4-FFF2-40B4-BE49-F238E27FC236}">
                  <a16:creationId xmlns:a16="http://schemas.microsoft.com/office/drawing/2014/main" id="{28B1FC88-4ACD-C24A-9C84-21F0B661AF46}"/>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79" name="Oval 178">
              <a:extLst>
                <a:ext uri="{FF2B5EF4-FFF2-40B4-BE49-F238E27FC236}">
                  <a16:creationId xmlns:a16="http://schemas.microsoft.com/office/drawing/2014/main" id="{569E9CAB-4470-C94C-BF02-8AB333E28A1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180" name="Group 179">
            <a:extLst>
              <a:ext uri="{FF2B5EF4-FFF2-40B4-BE49-F238E27FC236}">
                <a16:creationId xmlns:a16="http://schemas.microsoft.com/office/drawing/2014/main" id="{D1DD8D1C-797F-B14C-BDB9-10F3E5B32DE9}"/>
              </a:ext>
            </a:extLst>
          </p:cNvPr>
          <p:cNvGrpSpPr/>
          <p:nvPr/>
        </p:nvGrpSpPr>
        <p:grpSpPr>
          <a:xfrm>
            <a:off x="1143041" y="4765166"/>
            <a:ext cx="157190" cy="157190"/>
            <a:chOff x="6614096" y="3386015"/>
            <a:chExt cx="182880" cy="182880"/>
          </a:xfrm>
        </p:grpSpPr>
        <p:sp>
          <p:nvSpPr>
            <p:cNvPr id="181" name="Oval 180">
              <a:extLst>
                <a:ext uri="{FF2B5EF4-FFF2-40B4-BE49-F238E27FC236}">
                  <a16:creationId xmlns:a16="http://schemas.microsoft.com/office/drawing/2014/main" id="{0CA42B67-192F-C14E-9E82-C4C8D5BB5E2C}"/>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82" name="Oval 181">
              <a:extLst>
                <a:ext uri="{FF2B5EF4-FFF2-40B4-BE49-F238E27FC236}">
                  <a16:creationId xmlns:a16="http://schemas.microsoft.com/office/drawing/2014/main" id="{DE1B1631-10B2-7F47-A190-1120527E34C9}"/>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183" name="Group 182">
            <a:extLst>
              <a:ext uri="{FF2B5EF4-FFF2-40B4-BE49-F238E27FC236}">
                <a16:creationId xmlns:a16="http://schemas.microsoft.com/office/drawing/2014/main" id="{2F06FBA2-EA89-A346-B358-05DB9BF02E2F}"/>
              </a:ext>
            </a:extLst>
          </p:cNvPr>
          <p:cNvGrpSpPr/>
          <p:nvPr/>
        </p:nvGrpSpPr>
        <p:grpSpPr>
          <a:xfrm>
            <a:off x="774291" y="3788993"/>
            <a:ext cx="714189" cy="157190"/>
            <a:chOff x="1376833" y="2042055"/>
            <a:chExt cx="830910" cy="182880"/>
          </a:xfrm>
        </p:grpSpPr>
        <p:grpSp>
          <p:nvGrpSpPr>
            <p:cNvPr id="184" name="Group 183">
              <a:extLst>
                <a:ext uri="{FF2B5EF4-FFF2-40B4-BE49-F238E27FC236}">
                  <a16:creationId xmlns:a16="http://schemas.microsoft.com/office/drawing/2014/main" id="{C07381D9-68E9-7249-9E00-AF42F408976D}"/>
                </a:ext>
              </a:extLst>
            </p:cNvPr>
            <p:cNvGrpSpPr/>
            <p:nvPr/>
          </p:nvGrpSpPr>
          <p:grpSpPr>
            <a:xfrm>
              <a:off x="1376833" y="2042055"/>
              <a:ext cx="182880" cy="182880"/>
              <a:chOff x="6614096" y="3386015"/>
              <a:chExt cx="182880" cy="182880"/>
            </a:xfrm>
          </p:grpSpPr>
          <p:sp>
            <p:nvSpPr>
              <p:cNvPr id="218" name="Oval 217">
                <a:extLst>
                  <a:ext uri="{FF2B5EF4-FFF2-40B4-BE49-F238E27FC236}">
                    <a16:creationId xmlns:a16="http://schemas.microsoft.com/office/drawing/2014/main" id="{EC01F20C-757A-A446-B2D3-F93222585B8A}"/>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19" name="Oval 218">
                <a:extLst>
                  <a:ext uri="{FF2B5EF4-FFF2-40B4-BE49-F238E27FC236}">
                    <a16:creationId xmlns:a16="http://schemas.microsoft.com/office/drawing/2014/main" id="{CF68D81C-25B0-C442-BC73-74C53FA500CD}"/>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185" name="Group 184">
              <a:extLst>
                <a:ext uri="{FF2B5EF4-FFF2-40B4-BE49-F238E27FC236}">
                  <a16:creationId xmlns:a16="http://schemas.microsoft.com/office/drawing/2014/main" id="{AC0FF9CF-8675-9248-A7EF-B35E3ADD1FAE}"/>
                </a:ext>
              </a:extLst>
            </p:cNvPr>
            <p:cNvGrpSpPr/>
            <p:nvPr/>
          </p:nvGrpSpPr>
          <p:grpSpPr>
            <a:xfrm>
              <a:off x="1592843" y="2042055"/>
              <a:ext cx="182880" cy="182880"/>
              <a:chOff x="6614096" y="3386015"/>
              <a:chExt cx="182880" cy="182880"/>
            </a:xfrm>
          </p:grpSpPr>
          <p:sp>
            <p:nvSpPr>
              <p:cNvPr id="202" name="Oval 201">
                <a:extLst>
                  <a:ext uri="{FF2B5EF4-FFF2-40B4-BE49-F238E27FC236}">
                    <a16:creationId xmlns:a16="http://schemas.microsoft.com/office/drawing/2014/main" id="{E443491F-8F7E-EC4C-B604-CF9A9E49B195}"/>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17" name="Oval 216">
                <a:extLst>
                  <a:ext uri="{FF2B5EF4-FFF2-40B4-BE49-F238E27FC236}">
                    <a16:creationId xmlns:a16="http://schemas.microsoft.com/office/drawing/2014/main" id="{B006C9C4-35EF-E74C-BF88-FF6B543F6386}"/>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186" name="Group 185">
              <a:extLst>
                <a:ext uri="{FF2B5EF4-FFF2-40B4-BE49-F238E27FC236}">
                  <a16:creationId xmlns:a16="http://schemas.microsoft.com/office/drawing/2014/main" id="{1BD39976-8F69-DD42-996F-D7FA5E2BF360}"/>
                </a:ext>
              </a:extLst>
            </p:cNvPr>
            <p:cNvGrpSpPr/>
            <p:nvPr/>
          </p:nvGrpSpPr>
          <p:grpSpPr>
            <a:xfrm>
              <a:off x="1808853" y="2042055"/>
              <a:ext cx="182880" cy="182880"/>
              <a:chOff x="6614096" y="3386015"/>
              <a:chExt cx="182880" cy="182880"/>
            </a:xfrm>
          </p:grpSpPr>
          <p:sp>
            <p:nvSpPr>
              <p:cNvPr id="190" name="Oval 189">
                <a:extLst>
                  <a:ext uri="{FF2B5EF4-FFF2-40B4-BE49-F238E27FC236}">
                    <a16:creationId xmlns:a16="http://schemas.microsoft.com/office/drawing/2014/main" id="{746E4C6F-8F8F-5647-B9D2-E4342D58982A}"/>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91" name="Oval 190">
                <a:extLst>
                  <a:ext uri="{FF2B5EF4-FFF2-40B4-BE49-F238E27FC236}">
                    <a16:creationId xmlns:a16="http://schemas.microsoft.com/office/drawing/2014/main" id="{0AD6CAB6-337A-F94D-81E7-9870979E7D2B}"/>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187" name="Group 186">
              <a:extLst>
                <a:ext uri="{FF2B5EF4-FFF2-40B4-BE49-F238E27FC236}">
                  <a16:creationId xmlns:a16="http://schemas.microsoft.com/office/drawing/2014/main" id="{9BD6761F-7614-8245-B79A-2A0926BF86B5}"/>
                </a:ext>
              </a:extLst>
            </p:cNvPr>
            <p:cNvGrpSpPr/>
            <p:nvPr/>
          </p:nvGrpSpPr>
          <p:grpSpPr>
            <a:xfrm>
              <a:off x="2024863" y="2042055"/>
              <a:ext cx="182880" cy="182880"/>
              <a:chOff x="6614096" y="3386015"/>
              <a:chExt cx="182880" cy="182880"/>
            </a:xfrm>
          </p:grpSpPr>
          <p:sp>
            <p:nvSpPr>
              <p:cNvPr id="188" name="Oval 187">
                <a:extLst>
                  <a:ext uri="{FF2B5EF4-FFF2-40B4-BE49-F238E27FC236}">
                    <a16:creationId xmlns:a16="http://schemas.microsoft.com/office/drawing/2014/main" id="{54148A79-BDC8-3746-89F0-29394D918A01}"/>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189" name="Oval 188">
                <a:extLst>
                  <a:ext uri="{FF2B5EF4-FFF2-40B4-BE49-F238E27FC236}">
                    <a16:creationId xmlns:a16="http://schemas.microsoft.com/office/drawing/2014/main" id="{9645065E-9DE7-2740-989D-0D8C0A4C2F68}"/>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sp>
        <p:nvSpPr>
          <p:cNvPr id="220" name="Rectangle: Rounded Corners 414">
            <a:extLst>
              <a:ext uri="{FF2B5EF4-FFF2-40B4-BE49-F238E27FC236}">
                <a16:creationId xmlns:a16="http://schemas.microsoft.com/office/drawing/2014/main" id="{BED9294B-C7E9-D949-8BCE-D0D9964F946F}"/>
              </a:ext>
            </a:extLst>
          </p:cNvPr>
          <p:cNvSpPr/>
          <p:nvPr/>
        </p:nvSpPr>
        <p:spPr>
          <a:xfrm>
            <a:off x="4352431" y="4762665"/>
            <a:ext cx="951000" cy="947197"/>
          </a:xfrm>
          <a:prstGeom prst="roundRect">
            <a:avLst>
              <a:gd name="adj" fmla="val 8824"/>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221" name="Straight Arrow Connector 220">
            <a:extLst>
              <a:ext uri="{FF2B5EF4-FFF2-40B4-BE49-F238E27FC236}">
                <a16:creationId xmlns:a16="http://schemas.microsoft.com/office/drawing/2014/main" id="{A3213D54-EF19-244D-9E6D-EE1B35E78C01}"/>
              </a:ext>
            </a:extLst>
          </p:cNvPr>
          <p:cNvCxnSpPr>
            <a:cxnSpLocks/>
          </p:cNvCxnSpPr>
          <p:nvPr/>
        </p:nvCxnSpPr>
        <p:spPr>
          <a:xfrm>
            <a:off x="3010630" y="5244273"/>
            <a:ext cx="1223348" cy="0"/>
          </a:xfrm>
          <a:prstGeom prst="straightConnector1">
            <a:avLst/>
          </a:prstGeom>
          <a:ln w="190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13D44D7E-E499-1744-81DD-ADB39F75D117}"/>
              </a:ext>
            </a:extLst>
          </p:cNvPr>
          <p:cNvGrpSpPr/>
          <p:nvPr/>
        </p:nvGrpSpPr>
        <p:grpSpPr>
          <a:xfrm>
            <a:off x="3367802" y="5029517"/>
            <a:ext cx="471570" cy="471570"/>
            <a:chOff x="6619603" y="3286538"/>
            <a:chExt cx="548640" cy="548640"/>
          </a:xfrm>
        </p:grpSpPr>
        <p:sp>
          <p:nvSpPr>
            <p:cNvPr id="223" name="Rectangle 222">
              <a:extLst>
                <a:ext uri="{FF2B5EF4-FFF2-40B4-BE49-F238E27FC236}">
                  <a16:creationId xmlns:a16="http://schemas.microsoft.com/office/drawing/2014/main" id="{07463BF0-861E-FA4D-9BEA-3988D4BFB99F}"/>
                </a:ext>
              </a:extLst>
            </p:cNvPr>
            <p:cNvSpPr/>
            <p:nvPr/>
          </p:nvSpPr>
          <p:spPr>
            <a:xfrm>
              <a:off x="6619603" y="3286538"/>
              <a:ext cx="548640" cy="548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224" name="Group 223">
              <a:extLst>
                <a:ext uri="{FF2B5EF4-FFF2-40B4-BE49-F238E27FC236}">
                  <a16:creationId xmlns:a16="http://schemas.microsoft.com/office/drawing/2014/main" id="{F210BBA3-B713-4A40-8517-2EF2334CCBD7}"/>
                </a:ext>
              </a:extLst>
            </p:cNvPr>
            <p:cNvGrpSpPr/>
            <p:nvPr/>
          </p:nvGrpSpPr>
          <p:grpSpPr>
            <a:xfrm>
              <a:off x="6653050" y="3286538"/>
              <a:ext cx="481756" cy="489672"/>
              <a:chOff x="2931030" y="3346852"/>
              <a:chExt cx="806395" cy="819647"/>
            </a:xfrm>
          </p:grpSpPr>
          <p:grpSp>
            <p:nvGrpSpPr>
              <p:cNvPr id="225" name="Group 224">
                <a:extLst>
                  <a:ext uri="{FF2B5EF4-FFF2-40B4-BE49-F238E27FC236}">
                    <a16:creationId xmlns:a16="http://schemas.microsoft.com/office/drawing/2014/main" id="{CD7542D5-D182-5744-BD0F-84FA930EA28F}"/>
                  </a:ext>
                </a:extLst>
              </p:cNvPr>
              <p:cNvGrpSpPr/>
              <p:nvPr/>
            </p:nvGrpSpPr>
            <p:grpSpPr>
              <a:xfrm>
                <a:off x="2931030" y="3346852"/>
                <a:ext cx="137160" cy="819647"/>
                <a:chOff x="2931030" y="3346852"/>
                <a:chExt cx="137160" cy="819647"/>
              </a:xfrm>
            </p:grpSpPr>
            <p:sp>
              <p:nvSpPr>
                <p:cNvPr id="234" name="Oval 233">
                  <a:extLst>
                    <a:ext uri="{FF2B5EF4-FFF2-40B4-BE49-F238E27FC236}">
                      <a16:creationId xmlns:a16="http://schemas.microsoft.com/office/drawing/2014/main" id="{438773E4-8D74-0E49-A544-E0917035CE97}"/>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35" name="Oval 234">
                  <a:extLst>
                    <a:ext uri="{FF2B5EF4-FFF2-40B4-BE49-F238E27FC236}">
                      <a16:creationId xmlns:a16="http://schemas.microsoft.com/office/drawing/2014/main" id="{88A0AAF3-D8A2-9645-BB5A-5EC00076B608}"/>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36" name="Oval 235">
                  <a:extLst>
                    <a:ext uri="{FF2B5EF4-FFF2-40B4-BE49-F238E27FC236}">
                      <a16:creationId xmlns:a16="http://schemas.microsoft.com/office/drawing/2014/main" id="{DC9FD6CF-E326-0848-A653-8C8F110EE252}"/>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37" name="Oval 236">
                  <a:extLst>
                    <a:ext uri="{FF2B5EF4-FFF2-40B4-BE49-F238E27FC236}">
                      <a16:creationId xmlns:a16="http://schemas.microsoft.com/office/drawing/2014/main" id="{6F4CC443-2D8B-6F42-9CAF-15E1F4D0BEDE}"/>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226" name="Group 225">
                <a:extLst>
                  <a:ext uri="{FF2B5EF4-FFF2-40B4-BE49-F238E27FC236}">
                    <a16:creationId xmlns:a16="http://schemas.microsoft.com/office/drawing/2014/main" id="{F1F4EBF2-19ED-C245-9A2C-2D17E6019AF2}"/>
                  </a:ext>
                </a:extLst>
              </p:cNvPr>
              <p:cNvGrpSpPr/>
              <p:nvPr/>
            </p:nvGrpSpPr>
            <p:grpSpPr>
              <a:xfrm>
                <a:off x="3154108" y="3460599"/>
                <a:ext cx="137160" cy="592152"/>
                <a:chOff x="3162943" y="3486000"/>
                <a:chExt cx="137160" cy="592152"/>
              </a:xfrm>
            </p:grpSpPr>
            <p:sp>
              <p:nvSpPr>
                <p:cNvPr id="231" name="Oval 230">
                  <a:extLst>
                    <a:ext uri="{FF2B5EF4-FFF2-40B4-BE49-F238E27FC236}">
                      <a16:creationId xmlns:a16="http://schemas.microsoft.com/office/drawing/2014/main" id="{2C1B02A4-15AD-A149-8E69-ADE01B7D1F31}"/>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32" name="Oval 231">
                  <a:extLst>
                    <a:ext uri="{FF2B5EF4-FFF2-40B4-BE49-F238E27FC236}">
                      <a16:creationId xmlns:a16="http://schemas.microsoft.com/office/drawing/2014/main" id="{08F0E32D-A368-954E-A88C-9EC2CE576E0F}"/>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33" name="Oval 232">
                  <a:extLst>
                    <a:ext uri="{FF2B5EF4-FFF2-40B4-BE49-F238E27FC236}">
                      <a16:creationId xmlns:a16="http://schemas.microsoft.com/office/drawing/2014/main" id="{766E7054-7692-7041-AB86-F7E4C1ADEF67}"/>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227" name="Group 226">
                <a:extLst>
                  <a:ext uri="{FF2B5EF4-FFF2-40B4-BE49-F238E27FC236}">
                    <a16:creationId xmlns:a16="http://schemas.microsoft.com/office/drawing/2014/main" id="{75A48A10-2CD0-CF47-A3E3-C4F09832AF48}"/>
                  </a:ext>
                </a:extLst>
              </p:cNvPr>
              <p:cNvGrpSpPr/>
              <p:nvPr/>
            </p:nvGrpSpPr>
            <p:grpSpPr>
              <a:xfrm>
                <a:off x="3377186" y="3574347"/>
                <a:ext cx="137160" cy="364656"/>
                <a:chOff x="3394856" y="3625148"/>
                <a:chExt cx="137160" cy="364656"/>
              </a:xfrm>
            </p:grpSpPr>
            <p:sp>
              <p:nvSpPr>
                <p:cNvPr id="229" name="Oval 228">
                  <a:extLst>
                    <a:ext uri="{FF2B5EF4-FFF2-40B4-BE49-F238E27FC236}">
                      <a16:creationId xmlns:a16="http://schemas.microsoft.com/office/drawing/2014/main" id="{163A05C7-CC88-894A-8550-A9CF61C3D709}"/>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30" name="Oval 229">
                  <a:extLst>
                    <a:ext uri="{FF2B5EF4-FFF2-40B4-BE49-F238E27FC236}">
                      <a16:creationId xmlns:a16="http://schemas.microsoft.com/office/drawing/2014/main" id="{056445F8-160C-EF47-9FC1-48BD120A1011}"/>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sp>
            <p:nvSpPr>
              <p:cNvPr id="228" name="Oval 227">
                <a:extLst>
                  <a:ext uri="{FF2B5EF4-FFF2-40B4-BE49-F238E27FC236}">
                    <a16:creationId xmlns:a16="http://schemas.microsoft.com/office/drawing/2014/main" id="{3A55C4A1-BB89-E544-BFD6-69C0900C1C30}"/>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sp>
        <p:nvSpPr>
          <p:cNvPr id="238" name="Oval 237">
            <a:extLst>
              <a:ext uri="{FF2B5EF4-FFF2-40B4-BE49-F238E27FC236}">
                <a16:creationId xmlns:a16="http://schemas.microsoft.com/office/drawing/2014/main" id="{00F683C5-9C91-2849-BDE8-C1A10801B3CB}"/>
              </a:ext>
            </a:extLst>
          </p:cNvPr>
          <p:cNvSpPr/>
          <p:nvPr/>
        </p:nvSpPr>
        <p:spPr>
          <a:xfrm>
            <a:off x="6704536" y="5673516"/>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39" name="Oval 238">
            <a:extLst>
              <a:ext uri="{FF2B5EF4-FFF2-40B4-BE49-F238E27FC236}">
                <a16:creationId xmlns:a16="http://schemas.microsoft.com/office/drawing/2014/main" id="{441E86F6-85C9-1A4B-B59A-916305BA6127}"/>
              </a:ext>
            </a:extLst>
          </p:cNvPr>
          <p:cNvSpPr/>
          <p:nvPr/>
        </p:nvSpPr>
        <p:spPr>
          <a:xfrm>
            <a:off x="7024982" y="5566294"/>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40" name="Oval 239">
            <a:extLst>
              <a:ext uri="{FF2B5EF4-FFF2-40B4-BE49-F238E27FC236}">
                <a16:creationId xmlns:a16="http://schemas.microsoft.com/office/drawing/2014/main" id="{6182DFD3-0676-1549-B59F-D5F4EE0A344A}"/>
              </a:ext>
            </a:extLst>
          </p:cNvPr>
          <p:cNvSpPr/>
          <p:nvPr/>
        </p:nvSpPr>
        <p:spPr>
          <a:xfrm>
            <a:off x="6929392" y="5631540"/>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41" name="Oval 240">
            <a:extLst>
              <a:ext uri="{FF2B5EF4-FFF2-40B4-BE49-F238E27FC236}">
                <a16:creationId xmlns:a16="http://schemas.microsoft.com/office/drawing/2014/main" id="{89BC78D1-9AAC-B340-BEA8-FF27411357BC}"/>
              </a:ext>
            </a:extLst>
          </p:cNvPr>
          <p:cNvSpPr/>
          <p:nvPr/>
        </p:nvSpPr>
        <p:spPr>
          <a:xfrm>
            <a:off x="6817620" y="5665425"/>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42" name="Oval 241">
            <a:extLst>
              <a:ext uri="{FF2B5EF4-FFF2-40B4-BE49-F238E27FC236}">
                <a16:creationId xmlns:a16="http://schemas.microsoft.com/office/drawing/2014/main" id="{D8C30C9B-F4BA-5C42-8D70-179F586F7BF4}"/>
              </a:ext>
            </a:extLst>
          </p:cNvPr>
          <p:cNvSpPr/>
          <p:nvPr/>
        </p:nvSpPr>
        <p:spPr>
          <a:xfrm flipH="1">
            <a:off x="6480156" y="5631540"/>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43" name="Oval 242">
            <a:extLst>
              <a:ext uri="{FF2B5EF4-FFF2-40B4-BE49-F238E27FC236}">
                <a16:creationId xmlns:a16="http://schemas.microsoft.com/office/drawing/2014/main" id="{F18FBC9F-2D3E-3646-8EA6-9577ACD7C9F6}"/>
              </a:ext>
            </a:extLst>
          </p:cNvPr>
          <p:cNvSpPr/>
          <p:nvPr/>
        </p:nvSpPr>
        <p:spPr>
          <a:xfrm flipH="1">
            <a:off x="6591930" y="5665425"/>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44" name="Oval 243">
            <a:extLst>
              <a:ext uri="{FF2B5EF4-FFF2-40B4-BE49-F238E27FC236}">
                <a16:creationId xmlns:a16="http://schemas.microsoft.com/office/drawing/2014/main" id="{34197B05-5585-0B41-ACD8-27DA3E3D6E2C}"/>
              </a:ext>
            </a:extLst>
          </p:cNvPr>
          <p:cNvSpPr/>
          <p:nvPr/>
        </p:nvSpPr>
        <p:spPr>
          <a:xfrm>
            <a:off x="6874211" y="5533883"/>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45" name="Oval 244">
            <a:extLst>
              <a:ext uri="{FF2B5EF4-FFF2-40B4-BE49-F238E27FC236}">
                <a16:creationId xmlns:a16="http://schemas.microsoft.com/office/drawing/2014/main" id="{8A561643-1A8E-5C4C-87D1-F465478AFE2E}"/>
              </a:ext>
            </a:extLst>
          </p:cNvPr>
          <p:cNvSpPr/>
          <p:nvPr/>
        </p:nvSpPr>
        <p:spPr>
          <a:xfrm>
            <a:off x="6657377" y="5570018"/>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46" name="Oval 245">
            <a:extLst>
              <a:ext uri="{FF2B5EF4-FFF2-40B4-BE49-F238E27FC236}">
                <a16:creationId xmlns:a16="http://schemas.microsoft.com/office/drawing/2014/main" id="{F58A0B32-ABDF-B140-975C-55159E003599}"/>
              </a:ext>
            </a:extLst>
          </p:cNvPr>
          <p:cNvSpPr/>
          <p:nvPr/>
        </p:nvSpPr>
        <p:spPr>
          <a:xfrm>
            <a:off x="6766360" y="5563138"/>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47" name="Oval 246">
            <a:extLst>
              <a:ext uri="{FF2B5EF4-FFF2-40B4-BE49-F238E27FC236}">
                <a16:creationId xmlns:a16="http://schemas.microsoft.com/office/drawing/2014/main" id="{39BF5E3A-242C-A949-9BE4-C1FDE4DD28B2}"/>
              </a:ext>
            </a:extLst>
          </p:cNvPr>
          <p:cNvSpPr/>
          <p:nvPr/>
        </p:nvSpPr>
        <p:spPr>
          <a:xfrm>
            <a:off x="6545099" y="5536638"/>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48" name="Oval 247">
            <a:extLst>
              <a:ext uri="{FF2B5EF4-FFF2-40B4-BE49-F238E27FC236}">
                <a16:creationId xmlns:a16="http://schemas.microsoft.com/office/drawing/2014/main" id="{7B9D15BE-981A-DA4D-A0E9-97517872AEF9}"/>
              </a:ext>
            </a:extLst>
          </p:cNvPr>
          <p:cNvSpPr/>
          <p:nvPr/>
        </p:nvSpPr>
        <p:spPr>
          <a:xfrm>
            <a:off x="6965110" y="5466035"/>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49" name="Oval 248">
            <a:extLst>
              <a:ext uri="{FF2B5EF4-FFF2-40B4-BE49-F238E27FC236}">
                <a16:creationId xmlns:a16="http://schemas.microsoft.com/office/drawing/2014/main" id="{AC61EE56-CE04-9142-9A8B-B44302A0AD48}"/>
              </a:ext>
            </a:extLst>
          </p:cNvPr>
          <p:cNvSpPr/>
          <p:nvPr/>
        </p:nvSpPr>
        <p:spPr>
          <a:xfrm>
            <a:off x="6741512" y="5458925"/>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50" name="Oval 249">
            <a:extLst>
              <a:ext uri="{FF2B5EF4-FFF2-40B4-BE49-F238E27FC236}">
                <a16:creationId xmlns:a16="http://schemas.microsoft.com/office/drawing/2014/main" id="{B4336EFC-60FF-3243-9AF1-CE665886FB49}"/>
              </a:ext>
            </a:extLst>
          </p:cNvPr>
          <p:cNvSpPr/>
          <p:nvPr/>
        </p:nvSpPr>
        <p:spPr>
          <a:xfrm>
            <a:off x="6849755" y="5428159"/>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51" name="Oval 250">
            <a:extLst>
              <a:ext uri="{FF2B5EF4-FFF2-40B4-BE49-F238E27FC236}">
                <a16:creationId xmlns:a16="http://schemas.microsoft.com/office/drawing/2014/main" id="{B0BC70F2-D855-C147-98E0-48A683982603}"/>
              </a:ext>
            </a:extLst>
          </p:cNvPr>
          <p:cNvSpPr/>
          <p:nvPr/>
        </p:nvSpPr>
        <p:spPr>
          <a:xfrm>
            <a:off x="6768546" y="5349249"/>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52" name="Flowchart: Magnetic Disk 360">
            <a:extLst>
              <a:ext uri="{FF2B5EF4-FFF2-40B4-BE49-F238E27FC236}">
                <a16:creationId xmlns:a16="http://schemas.microsoft.com/office/drawing/2014/main" id="{829B90EE-FE67-5243-AE90-4F3FAA0DE590}"/>
              </a:ext>
            </a:extLst>
          </p:cNvPr>
          <p:cNvSpPr/>
          <p:nvPr/>
        </p:nvSpPr>
        <p:spPr>
          <a:xfrm>
            <a:off x="6363510" y="4655287"/>
            <a:ext cx="799945" cy="1153254"/>
          </a:xfrm>
          <a:prstGeom prst="flowChartMagneticDisk">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253" name="Group 252">
            <a:extLst>
              <a:ext uri="{FF2B5EF4-FFF2-40B4-BE49-F238E27FC236}">
                <a16:creationId xmlns:a16="http://schemas.microsoft.com/office/drawing/2014/main" id="{94BC9714-B9B9-E64F-B2B6-7AE273189844}"/>
              </a:ext>
            </a:extLst>
          </p:cNvPr>
          <p:cNvGrpSpPr/>
          <p:nvPr/>
        </p:nvGrpSpPr>
        <p:grpSpPr>
          <a:xfrm>
            <a:off x="6172210" y="5114892"/>
            <a:ext cx="377256" cy="377256"/>
            <a:chOff x="7707356" y="2054306"/>
            <a:chExt cx="438912" cy="438912"/>
          </a:xfrm>
        </p:grpSpPr>
        <p:sp>
          <p:nvSpPr>
            <p:cNvPr id="254" name="Rectangle 253">
              <a:extLst>
                <a:ext uri="{FF2B5EF4-FFF2-40B4-BE49-F238E27FC236}">
                  <a16:creationId xmlns:a16="http://schemas.microsoft.com/office/drawing/2014/main" id="{555B4C50-5627-694E-844E-575E3D65A81A}"/>
                </a:ext>
              </a:extLst>
            </p:cNvPr>
            <p:cNvSpPr/>
            <p:nvPr/>
          </p:nvSpPr>
          <p:spPr>
            <a:xfrm>
              <a:off x="7707356" y="2054306"/>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255" name="Graphic 176">
              <a:extLst>
                <a:ext uri="{FF2B5EF4-FFF2-40B4-BE49-F238E27FC236}">
                  <a16:creationId xmlns:a16="http://schemas.microsoft.com/office/drawing/2014/main" id="{7BBFD3AE-6327-5C46-A305-03772CCAD7A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743932" y="2090882"/>
              <a:ext cx="365760" cy="365760"/>
            </a:xfrm>
            <a:prstGeom prst="rect">
              <a:avLst/>
            </a:prstGeom>
          </p:spPr>
        </p:pic>
      </p:grpSp>
      <p:sp>
        <p:nvSpPr>
          <p:cNvPr id="256" name="Rectangle 255">
            <a:extLst>
              <a:ext uri="{FF2B5EF4-FFF2-40B4-BE49-F238E27FC236}">
                <a16:creationId xmlns:a16="http://schemas.microsoft.com/office/drawing/2014/main" id="{C9696BA8-E5B2-CC40-AD51-AA790C75D02E}"/>
              </a:ext>
            </a:extLst>
          </p:cNvPr>
          <p:cNvSpPr/>
          <p:nvPr/>
        </p:nvSpPr>
        <p:spPr>
          <a:xfrm>
            <a:off x="6546503" y="4564251"/>
            <a:ext cx="433960" cy="2893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57" name="Arc 256">
            <a:extLst>
              <a:ext uri="{FF2B5EF4-FFF2-40B4-BE49-F238E27FC236}">
                <a16:creationId xmlns:a16="http://schemas.microsoft.com/office/drawing/2014/main" id="{65CA1B78-54EB-854A-8EEB-0E86CF122EEE}"/>
              </a:ext>
            </a:extLst>
          </p:cNvPr>
          <p:cNvSpPr/>
          <p:nvPr/>
        </p:nvSpPr>
        <p:spPr>
          <a:xfrm>
            <a:off x="5134729" y="3924631"/>
            <a:ext cx="1626197" cy="1461000"/>
          </a:xfrm>
          <a:prstGeom prst="arc">
            <a:avLst>
              <a:gd name="adj1" fmla="val 10857285"/>
              <a:gd name="adj2" fmla="val 601328"/>
            </a:avLst>
          </a:prstGeom>
          <a:ln w="25400">
            <a:solidFill>
              <a:srgbClr val="0078D7"/>
            </a:solidFill>
            <a:prstDash val="soli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endParaRPr lang="en-US" sz="1765">
              <a:solidFill>
                <a:prstClr val="black"/>
              </a:solidFill>
              <a:latin typeface="Calibri" panose="020F0502020204030204"/>
            </a:endParaRPr>
          </a:p>
        </p:txBody>
      </p:sp>
      <p:sp>
        <p:nvSpPr>
          <p:cNvPr id="258" name="Oval 257">
            <a:extLst>
              <a:ext uri="{FF2B5EF4-FFF2-40B4-BE49-F238E27FC236}">
                <a16:creationId xmlns:a16="http://schemas.microsoft.com/office/drawing/2014/main" id="{A81A6358-325D-2242-A6A3-24F940C57C5E}"/>
              </a:ext>
            </a:extLst>
          </p:cNvPr>
          <p:cNvSpPr/>
          <p:nvPr/>
        </p:nvSpPr>
        <p:spPr>
          <a:xfrm>
            <a:off x="6628345" y="5461021"/>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59" name="Rectangle 258">
            <a:extLst>
              <a:ext uri="{FF2B5EF4-FFF2-40B4-BE49-F238E27FC236}">
                <a16:creationId xmlns:a16="http://schemas.microsoft.com/office/drawing/2014/main" id="{81EB769C-0FA5-954E-BCC3-652D9C71ABC3}"/>
              </a:ext>
            </a:extLst>
          </p:cNvPr>
          <p:cNvSpPr/>
          <p:nvPr/>
        </p:nvSpPr>
        <p:spPr>
          <a:xfrm rot="21222664">
            <a:off x="5600909" y="3699252"/>
            <a:ext cx="573329" cy="5207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260" name="Group 259">
            <a:extLst>
              <a:ext uri="{FF2B5EF4-FFF2-40B4-BE49-F238E27FC236}">
                <a16:creationId xmlns:a16="http://schemas.microsoft.com/office/drawing/2014/main" id="{0782115B-BE25-5048-8379-824677B25EB1}"/>
              </a:ext>
            </a:extLst>
          </p:cNvPr>
          <p:cNvGrpSpPr/>
          <p:nvPr/>
        </p:nvGrpSpPr>
        <p:grpSpPr>
          <a:xfrm rot="21222664">
            <a:off x="5686931" y="3748495"/>
            <a:ext cx="414081" cy="420885"/>
            <a:chOff x="2931030" y="3346852"/>
            <a:chExt cx="806395" cy="819647"/>
          </a:xfrm>
        </p:grpSpPr>
        <p:grpSp>
          <p:nvGrpSpPr>
            <p:cNvPr id="261" name="Group 260">
              <a:extLst>
                <a:ext uri="{FF2B5EF4-FFF2-40B4-BE49-F238E27FC236}">
                  <a16:creationId xmlns:a16="http://schemas.microsoft.com/office/drawing/2014/main" id="{664C4D9A-E347-534C-BA27-026466C6D60E}"/>
                </a:ext>
              </a:extLst>
            </p:cNvPr>
            <p:cNvGrpSpPr/>
            <p:nvPr/>
          </p:nvGrpSpPr>
          <p:grpSpPr>
            <a:xfrm>
              <a:off x="2931030" y="3346852"/>
              <a:ext cx="137160" cy="819647"/>
              <a:chOff x="2931030" y="3346852"/>
              <a:chExt cx="137160" cy="819647"/>
            </a:xfrm>
          </p:grpSpPr>
          <p:sp>
            <p:nvSpPr>
              <p:cNvPr id="270" name="Oval 269">
                <a:extLst>
                  <a:ext uri="{FF2B5EF4-FFF2-40B4-BE49-F238E27FC236}">
                    <a16:creationId xmlns:a16="http://schemas.microsoft.com/office/drawing/2014/main" id="{6763D7D5-0E49-074B-A68B-8B5D0FD5ED80}"/>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71" name="Oval 270">
                <a:extLst>
                  <a:ext uri="{FF2B5EF4-FFF2-40B4-BE49-F238E27FC236}">
                    <a16:creationId xmlns:a16="http://schemas.microsoft.com/office/drawing/2014/main" id="{F4ED7E5A-4DE4-6348-B193-5DDE3E27003A}"/>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72" name="Oval 271">
                <a:extLst>
                  <a:ext uri="{FF2B5EF4-FFF2-40B4-BE49-F238E27FC236}">
                    <a16:creationId xmlns:a16="http://schemas.microsoft.com/office/drawing/2014/main" id="{6F0CC79B-33D8-9240-BFCD-31113F45317E}"/>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73" name="Oval 272">
                <a:extLst>
                  <a:ext uri="{FF2B5EF4-FFF2-40B4-BE49-F238E27FC236}">
                    <a16:creationId xmlns:a16="http://schemas.microsoft.com/office/drawing/2014/main" id="{E68EC160-FC9A-DD41-B22B-D12B95B10D01}"/>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262" name="Group 261">
              <a:extLst>
                <a:ext uri="{FF2B5EF4-FFF2-40B4-BE49-F238E27FC236}">
                  <a16:creationId xmlns:a16="http://schemas.microsoft.com/office/drawing/2014/main" id="{F5274E14-6349-3942-B5A9-7D383219FDC7}"/>
                </a:ext>
              </a:extLst>
            </p:cNvPr>
            <p:cNvGrpSpPr/>
            <p:nvPr/>
          </p:nvGrpSpPr>
          <p:grpSpPr>
            <a:xfrm>
              <a:off x="3154108" y="3460599"/>
              <a:ext cx="137160" cy="592152"/>
              <a:chOff x="3162943" y="3486000"/>
              <a:chExt cx="137160" cy="592152"/>
            </a:xfrm>
          </p:grpSpPr>
          <p:sp>
            <p:nvSpPr>
              <p:cNvPr id="267" name="Oval 266">
                <a:extLst>
                  <a:ext uri="{FF2B5EF4-FFF2-40B4-BE49-F238E27FC236}">
                    <a16:creationId xmlns:a16="http://schemas.microsoft.com/office/drawing/2014/main" id="{477625A2-A3D5-FE4D-A365-AE45BF40AF19}"/>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68" name="Oval 267">
                <a:extLst>
                  <a:ext uri="{FF2B5EF4-FFF2-40B4-BE49-F238E27FC236}">
                    <a16:creationId xmlns:a16="http://schemas.microsoft.com/office/drawing/2014/main" id="{A8EB0E65-66C4-4C4B-8FBF-3009C6A487D8}"/>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69" name="Oval 268">
                <a:extLst>
                  <a:ext uri="{FF2B5EF4-FFF2-40B4-BE49-F238E27FC236}">
                    <a16:creationId xmlns:a16="http://schemas.microsoft.com/office/drawing/2014/main" id="{CB0D5270-E81F-CC42-99E4-F8006CA25983}"/>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263" name="Group 262">
              <a:extLst>
                <a:ext uri="{FF2B5EF4-FFF2-40B4-BE49-F238E27FC236}">
                  <a16:creationId xmlns:a16="http://schemas.microsoft.com/office/drawing/2014/main" id="{A090BFA4-6ED1-F641-93B7-311FCEA5C5D7}"/>
                </a:ext>
              </a:extLst>
            </p:cNvPr>
            <p:cNvGrpSpPr/>
            <p:nvPr/>
          </p:nvGrpSpPr>
          <p:grpSpPr>
            <a:xfrm>
              <a:off x="3377186" y="3574347"/>
              <a:ext cx="137160" cy="364656"/>
              <a:chOff x="3394856" y="3625148"/>
              <a:chExt cx="137160" cy="364656"/>
            </a:xfrm>
          </p:grpSpPr>
          <p:sp>
            <p:nvSpPr>
              <p:cNvPr id="265" name="Oval 264">
                <a:extLst>
                  <a:ext uri="{FF2B5EF4-FFF2-40B4-BE49-F238E27FC236}">
                    <a16:creationId xmlns:a16="http://schemas.microsoft.com/office/drawing/2014/main" id="{4DA052E7-6C72-3543-9BB8-6BEF6C0EE5DF}"/>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66" name="Oval 265">
                <a:extLst>
                  <a:ext uri="{FF2B5EF4-FFF2-40B4-BE49-F238E27FC236}">
                    <a16:creationId xmlns:a16="http://schemas.microsoft.com/office/drawing/2014/main" id="{30554E4C-4A45-0940-82E7-9BDA58AF3AF2}"/>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sp>
          <p:nvSpPr>
            <p:cNvPr id="264" name="Oval 263">
              <a:extLst>
                <a:ext uri="{FF2B5EF4-FFF2-40B4-BE49-F238E27FC236}">
                  <a16:creationId xmlns:a16="http://schemas.microsoft.com/office/drawing/2014/main" id="{EE6A8C24-EB6A-B340-B2A2-D062DFE8420D}"/>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274" name="Group 273">
            <a:extLst>
              <a:ext uri="{FF2B5EF4-FFF2-40B4-BE49-F238E27FC236}">
                <a16:creationId xmlns:a16="http://schemas.microsoft.com/office/drawing/2014/main" id="{57938CBE-6EB4-C349-89D6-3126B14429A6}"/>
              </a:ext>
            </a:extLst>
          </p:cNvPr>
          <p:cNvGrpSpPr/>
          <p:nvPr/>
        </p:nvGrpSpPr>
        <p:grpSpPr>
          <a:xfrm>
            <a:off x="8020735" y="4642242"/>
            <a:ext cx="1514948" cy="1093494"/>
            <a:chOff x="9276522" y="3034751"/>
            <a:chExt cx="1762539" cy="1272207"/>
          </a:xfrm>
        </p:grpSpPr>
        <p:sp>
          <p:nvSpPr>
            <p:cNvPr id="275" name="Rectangle 274">
              <a:extLst>
                <a:ext uri="{FF2B5EF4-FFF2-40B4-BE49-F238E27FC236}">
                  <a16:creationId xmlns:a16="http://schemas.microsoft.com/office/drawing/2014/main" id="{8CC68E19-0416-5648-8894-2F5095C6BABF}"/>
                </a:ext>
              </a:extLst>
            </p:cNvPr>
            <p:cNvSpPr/>
            <p:nvPr/>
          </p:nvSpPr>
          <p:spPr>
            <a:xfrm>
              <a:off x="9276522" y="3034751"/>
              <a:ext cx="1762539" cy="993913"/>
            </a:xfrm>
            <a:prstGeom prst="rect">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276" name="Straight Connector 275">
              <a:extLst>
                <a:ext uri="{FF2B5EF4-FFF2-40B4-BE49-F238E27FC236}">
                  <a16:creationId xmlns:a16="http://schemas.microsoft.com/office/drawing/2014/main" id="{E0715C36-0686-D74F-AC3A-C61BE4410F81}"/>
                </a:ext>
              </a:extLst>
            </p:cNvPr>
            <p:cNvCxnSpPr/>
            <p:nvPr/>
          </p:nvCxnSpPr>
          <p:spPr>
            <a:xfrm flipH="1">
              <a:off x="9846365" y="4028664"/>
              <a:ext cx="311427" cy="278294"/>
            </a:xfrm>
            <a:prstGeom prst="line">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AF7CE510-7B17-8242-BE3B-FEE7045CA124}"/>
                </a:ext>
              </a:extLst>
            </p:cNvPr>
            <p:cNvCxnSpPr>
              <a:cxnSpLocks/>
            </p:cNvCxnSpPr>
            <p:nvPr/>
          </p:nvCxnSpPr>
          <p:spPr>
            <a:xfrm>
              <a:off x="10171044" y="4015412"/>
              <a:ext cx="311427" cy="278294"/>
            </a:xfrm>
            <a:prstGeom prst="line">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278" name="Group 277">
              <a:extLst>
                <a:ext uri="{FF2B5EF4-FFF2-40B4-BE49-F238E27FC236}">
                  <a16:creationId xmlns:a16="http://schemas.microsoft.com/office/drawing/2014/main" id="{7039D3D4-393E-3444-93AC-2A57279E00FD}"/>
                </a:ext>
              </a:extLst>
            </p:cNvPr>
            <p:cNvGrpSpPr/>
            <p:nvPr/>
          </p:nvGrpSpPr>
          <p:grpSpPr>
            <a:xfrm>
              <a:off x="9445681" y="3347836"/>
              <a:ext cx="1424220" cy="369830"/>
              <a:chOff x="9340581" y="3347836"/>
              <a:chExt cx="1424220" cy="369830"/>
            </a:xfrm>
          </p:grpSpPr>
          <p:grpSp>
            <p:nvGrpSpPr>
              <p:cNvPr id="279" name="Group 278">
                <a:extLst>
                  <a:ext uri="{FF2B5EF4-FFF2-40B4-BE49-F238E27FC236}">
                    <a16:creationId xmlns:a16="http://schemas.microsoft.com/office/drawing/2014/main" id="{A8AC5C9B-31A3-CE4A-BD5A-07C28BEC0AB0}"/>
                  </a:ext>
                </a:extLst>
              </p:cNvPr>
              <p:cNvGrpSpPr/>
              <p:nvPr/>
            </p:nvGrpSpPr>
            <p:grpSpPr>
              <a:xfrm>
                <a:off x="9875718" y="3369430"/>
                <a:ext cx="338556" cy="326643"/>
                <a:chOff x="9893093" y="3356772"/>
                <a:chExt cx="338556" cy="326643"/>
              </a:xfrm>
            </p:grpSpPr>
            <p:cxnSp>
              <p:nvCxnSpPr>
                <p:cNvPr id="286" name="Connector: Elbow 380">
                  <a:extLst>
                    <a:ext uri="{FF2B5EF4-FFF2-40B4-BE49-F238E27FC236}">
                      <a16:creationId xmlns:a16="http://schemas.microsoft.com/office/drawing/2014/main" id="{FCED52D5-E0F5-FD4F-826C-986F586883C5}"/>
                    </a:ext>
                  </a:extLst>
                </p:cNvPr>
                <p:cNvCxnSpPr>
                  <a:cxnSpLocks/>
                </p:cNvCxnSpPr>
                <p:nvPr/>
              </p:nvCxnSpPr>
              <p:spPr>
                <a:xfrm rot="16200000" flipH="1">
                  <a:off x="9899049" y="3350816"/>
                  <a:ext cx="326643" cy="338556"/>
                </a:xfrm>
                <a:prstGeom prst="bentConnector2">
                  <a:avLst/>
                </a:prstGeom>
                <a:ln w="38100">
                  <a:solidFill>
                    <a:srgbClr val="A8A9AD"/>
                  </a:solidFill>
                </a:ln>
              </p:spPr>
              <p:style>
                <a:lnRef idx="1">
                  <a:schemeClr val="accent1"/>
                </a:lnRef>
                <a:fillRef idx="0">
                  <a:schemeClr val="accent1"/>
                </a:fillRef>
                <a:effectRef idx="0">
                  <a:schemeClr val="accent1"/>
                </a:effectRef>
                <a:fontRef idx="minor">
                  <a:schemeClr val="tx1"/>
                </a:fontRef>
              </p:style>
            </p:cxnSp>
            <p:pic>
              <p:nvPicPr>
                <p:cNvPr id="287" name="Picture 286">
                  <a:extLst>
                    <a:ext uri="{FF2B5EF4-FFF2-40B4-BE49-F238E27FC236}">
                      <a16:creationId xmlns:a16="http://schemas.microsoft.com/office/drawing/2014/main" id="{F578F24F-9D6F-7649-8DB2-87DD9793AF5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10980" b="11995"/>
                <a:stretch/>
              </p:blipFill>
              <p:spPr>
                <a:xfrm>
                  <a:off x="9921390" y="3361334"/>
                  <a:ext cx="309764" cy="297980"/>
                </a:xfrm>
                <a:prstGeom prst="rect">
                  <a:avLst/>
                </a:prstGeom>
              </p:spPr>
            </p:pic>
          </p:grpSp>
          <p:grpSp>
            <p:nvGrpSpPr>
              <p:cNvPr id="280" name="Group 279">
                <a:extLst>
                  <a:ext uri="{FF2B5EF4-FFF2-40B4-BE49-F238E27FC236}">
                    <a16:creationId xmlns:a16="http://schemas.microsoft.com/office/drawing/2014/main" id="{94CB8AA9-8004-BC4C-97B8-B2782A4066EE}"/>
                  </a:ext>
                </a:extLst>
              </p:cNvPr>
              <p:cNvGrpSpPr/>
              <p:nvPr/>
            </p:nvGrpSpPr>
            <p:grpSpPr>
              <a:xfrm>
                <a:off x="9340581" y="3421489"/>
                <a:ext cx="354441" cy="222524"/>
                <a:chOff x="9340581" y="3444006"/>
                <a:chExt cx="354441" cy="222524"/>
              </a:xfrm>
            </p:grpSpPr>
            <p:cxnSp>
              <p:nvCxnSpPr>
                <p:cNvPr id="284" name="Straight Connector 283">
                  <a:extLst>
                    <a:ext uri="{FF2B5EF4-FFF2-40B4-BE49-F238E27FC236}">
                      <a16:creationId xmlns:a16="http://schemas.microsoft.com/office/drawing/2014/main" id="{DB8E7544-CFD1-FA47-9F53-79B911D33B13}"/>
                    </a:ext>
                  </a:extLst>
                </p:cNvPr>
                <p:cNvCxnSpPr/>
                <p:nvPr/>
              </p:nvCxnSpPr>
              <p:spPr>
                <a:xfrm>
                  <a:off x="9340581" y="3666530"/>
                  <a:ext cx="354441"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pic>
              <p:nvPicPr>
                <p:cNvPr id="285" name="Picture 284">
                  <a:extLst>
                    <a:ext uri="{FF2B5EF4-FFF2-40B4-BE49-F238E27FC236}">
                      <a16:creationId xmlns:a16="http://schemas.microsoft.com/office/drawing/2014/main" id="{CFB5E5F2-02E1-244D-8268-25F89D757C64}"/>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b="13562"/>
                <a:stretch/>
              </p:blipFill>
              <p:spPr>
                <a:xfrm>
                  <a:off x="9354528" y="3444006"/>
                  <a:ext cx="331559" cy="207162"/>
                </a:xfrm>
                <a:prstGeom prst="rect">
                  <a:avLst/>
                </a:prstGeom>
              </p:spPr>
            </p:pic>
          </p:grpSp>
          <p:grpSp>
            <p:nvGrpSpPr>
              <p:cNvPr id="281" name="Group 280">
                <a:extLst>
                  <a:ext uri="{FF2B5EF4-FFF2-40B4-BE49-F238E27FC236}">
                    <a16:creationId xmlns:a16="http://schemas.microsoft.com/office/drawing/2014/main" id="{748A7945-8A8B-AE49-A44E-CC2CC01A1430}"/>
                  </a:ext>
                </a:extLst>
              </p:cNvPr>
              <p:cNvGrpSpPr/>
              <p:nvPr/>
            </p:nvGrpSpPr>
            <p:grpSpPr>
              <a:xfrm>
                <a:off x="10394971" y="3347836"/>
                <a:ext cx="369830" cy="369830"/>
                <a:chOff x="10403907" y="3386556"/>
                <a:chExt cx="369830" cy="369830"/>
              </a:xfrm>
            </p:grpSpPr>
            <p:sp>
              <p:nvSpPr>
                <p:cNvPr id="282" name="Teardrop 281">
                  <a:extLst>
                    <a:ext uri="{FF2B5EF4-FFF2-40B4-BE49-F238E27FC236}">
                      <a16:creationId xmlns:a16="http://schemas.microsoft.com/office/drawing/2014/main" id="{A026149C-7DAE-404E-BCFF-8CBC78323E94}"/>
                    </a:ext>
                  </a:extLst>
                </p:cNvPr>
                <p:cNvSpPr/>
                <p:nvPr/>
              </p:nvSpPr>
              <p:spPr>
                <a:xfrm>
                  <a:off x="10403907" y="3386556"/>
                  <a:ext cx="369830" cy="369830"/>
                </a:xfrm>
                <a:prstGeom prst="teardrop">
                  <a:avLst>
                    <a:gd name="adj" fmla="val 0"/>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283" name="Picture 282">
                  <a:extLst>
                    <a:ext uri="{FF2B5EF4-FFF2-40B4-BE49-F238E27FC236}">
                      <a16:creationId xmlns:a16="http://schemas.microsoft.com/office/drawing/2014/main" id="{27A695CC-9E71-554C-8740-09D0800E3EDB}"/>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7716" t="3853" r="3853" b="7716"/>
                <a:stretch/>
              </p:blipFill>
              <p:spPr>
                <a:xfrm>
                  <a:off x="10464360" y="3386556"/>
                  <a:ext cx="309377" cy="309644"/>
                </a:xfrm>
                <a:prstGeom prst="ellipse">
                  <a:avLst/>
                </a:prstGeom>
              </p:spPr>
            </p:pic>
          </p:grpSp>
        </p:grpSp>
      </p:grpSp>
      <p:cxnSp>
        <p:nvCxnSpPr>
          <p:cNvPr id="288" name="Straight Arrow Connector 287">
            <a:extLst>
              <a:ext uri="{FF2B5EF4-FFF2-40B4-BE49-F238E27FC236}">
                <a16:creationId xmlns:a16="http://schemas.microsoft.com/office/drawing/2014/main" id="{4475787D-1573-CB4A-970A-F070E970262D}"/>
              </a:ext>
            </a:extLst>
          </p:cNvPr>
          <p:cNvCxnSpPr>
            <a:cxnSpLocks/>
          </p:cNvCxnSpPr>
          <p:nvPr/>
        </p:nvCxnSpPr>
        <p:spPr>
          <a:xfrm>
            <a:off x="7276406" y="5244273"/>
            <a:ext cx="641815" cy="0"/>
          </a:xfrm>
          <a:prstGeom prst="straightConnector1">
            <a:avLst/>
          </a:prstGeom>
          <a:ln w="190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1BB4184A-CCB0-C741-BD60-76ACBCA82099}"/>
              </a:ext>
            </a:extLst>
          </p:cNvPr>
          <p:cNvSpPr txBox="1"/>
          <p:nvPr/>
        </p:nvSpPr>
        <p:spPr>
          <a:xfrm>
            <a:off x="7792737" y="5936352"/>
            <a:ext cx="1963067" cy="45259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Data used for dashboard visualizations</a:t>
            </a:r>
          </a:p>
        </p:txBody>
      </p:sp>
      <p:grpSp>
        <p:nvGrpSpPr>
          <p:cNvPr id="290" name="Group 289">
            <a:extLst>
              <a:ext uri="{FF2B5EF4-FFF2-40B4-BE49-F238E27FC236}">
                <a16:creationId xmlns:a16="http://schemas.microsoft.com/office/drawing/2014/main" id="{A6BBB739-1896-994D-B663-58FDF16DE241}"/>
              </a:ext>
            </a:extLst>
          </p:cNvPr>
          <p:cNvGrpSpPr/>
          <p:nvPr/>
        </p:nvGrpSpPr>
        <p:grpSpPr>
          <a:xfrm>
            <a:off x="4064326" y="4469887"/>
            <a:ext cx="580227" cy="576273"/>
            <a:chOff x="10257340" y="1680054"/>
            <a:chExt cx="394878" cy="392187"/>
          </a:xfrm>
        </p:grpSpPr>
        <p:sp>
          <p:nvSpPr>
            <p:cNvPr id="291" name="Rectangle 290">
              <a:extLst>
                <a:ext uri="{FF2B5EF4-FFF2-40B4-BE49-F238E27FC236}">
                  <a16:creationId xmlns:a16="http://schemas.microsoft.com/office/drawing/2014/main" id="{4053BF98-65A9-8840-9943-1AC17C8E9C3E}"/>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292" name="Picture 291" descr="Image result for azure functions logo png">
              <a:extLst>
                <a:ext uri="{FF2B5EF4-FFF2-40B4-BE49-F238E27FC236}">
                  <a16:creationId xmlns:a16="http://schemas.microsoft.com/office/drawing/2014/main" id="{EE732AA1-F17C-8D40-AE61-5978FA4C185B}"/>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3" name="Group 292">
            <a:extLst>
              <a:ext uri="{FF2B5EF4-FFF2-40B4-BE49-F238E27FC236}">
                <a16:creationId xmlns:a16="http://schemas.microsoft.com/office/drawing/2014/main" id="{9E0BE6E1-2C77-7D45-AB44-8C0DFC3F9D9E}"/>
              </a:ext>
            </a:extLst>
          </p:cNvPr>
          <p:cNvGrpSpPr/>
          <p:nvPr/>
        </p:nvGrpSpPr>
        <p:grpSpPr>
          <a:xfrm>
            <a:off x="4620895" y="5025821"/>
            <a:ext cx="414082" cy="420885"/>
            <a:chOff x="2931030" y="3346852"/>
            <a:chExt cx="806395" cy="819647"/>
          </a:xfrm>
        </p:grpSpPr>
        <p:grpSp>
          <p:nvGrpSpPr>
            <p:cNvPr id="294" name="Group 293">
              <a:extLst>
                <a:ext uri="{FF2B5EF4-FFF2-40B4-BE49-F238E27FC236}">
                  <a16:creationId xmlns:a16="http://schemas.microsoft.com/office/drawing/2014/main" id="{B25ECB94-1FF2-E746-9886-E0D10AD9AEC5}"/>
                </a:ext>
              </a:extLst>
            </p:cNvPr>
            <p:cNvGrpSpPr/>
            <p:nvPr/>
          </p:nvGrpSpPr>
          <p:grpSpPr>
            <a:xfrm>
              <a:off x="2931030" y="3346852"/>
              <a:ext cx="137160" cy="819647"/>
              <a:chOff x="2931030" y="3346852"/>
              <a:chExt cx="137160" cy="819647"/>
            </a:xfrm>
          </p:grpSpPr>
          <p:sp>
            <p:nvSpPr>
              <p:cNvPr id="303" name="Oval 302">
                <a:extLst>
                  <a:ext uri="{FF2B5EF4-FFF2-40B4-BE49-F238E27FC236}">
                    <a16:creationId xmlns:a16="http://schemas.microsoft.com/office/drawing/2014/main" id="{42F43303-DEC6-3145-9938-C2C03648D647}"/>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304" name="Oval 303">
                <a:extLst>
                  <a:ext uri="{FF2B5EF4-FFF2-40B4-BE49-F238E27FC236}">
                    <a16:creationId xmlns:a16="http://schemas.microsoft.com/office/drawing/2014/main" id="{C385806F-0CF2-7240-BA36-6B9B9B2443EF}"/>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305" name="Oval 304">
                <a:extLst>
                  <a:ext uri="{FF2B5EF4-FFF2-40B4-BE49-F238E27FC236}">
                    <a16:creationId xmlns:a16="http://schemas.microsoft.com/office/drawing/2014/main" id="{5CDF4F73-A1D9-FC43-90F1-F73A85692F26}"/>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306" name="Oval 305">
                <a:extLst>
                  <a:ext uri="{FF2B5EF4-FFF2-40B4-BE49-F238E27FC236}">
                    <a16:creationId xmlns:a16="http://schemas.microsoft.com/office/drawing/2014/main" id="{9238C97A-3F6C-C74B-A31A-E9A14CDF1B7A}"/>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295" name="Group 294">
              <a:extLst>
                <a:ext uri="{FF2B5EF4-FFF2-40B4-BE49-F238E27FC236}">
                  <a16:creationId xmlns:a16="http://schemas.microsoft.com/office/drawing/2014/main" id="{8E938193-2DE6-1A4A-8DD6-460485FF4E44}"/>
                </a:ext>
              </a:extLst>
            </p:cNvPr>
            <p:cNvGrpSpPr/>
            <p:nvPr/>
          </p:nvGrpSpPr>
          <p:grpSpPr>
            <a:xfrm>
              <a:off x="3154108" y="3460599"/>
              <a:ext cx="137160" cy="592152"/>
              <a:chOff x="3162943" y="3486000"/>
              <a:chExt cx="137160" cy="592152"/>
            </a:xfrm>
          </p:grpSpPr>
          <p:sp>
            <p:nvSpPr>
              <p:cNvPr id="300" name="Oval 299">
                <a:extLst>
                  <a:ext uri="{FF2B5EF4-FFF2-40B4-BE49-F238E27FC236}">
                    <a16:creationId xmlns:a16="http://schemas.microsoft.com/office/drawing/2014/main" id="{E3A34E54-BB6F-CC40-8D58-2AF08D60EFF0}"/>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301" name="Oval 300">
                <a:extLst>
                  <a:ext uri="{FF2B5EF4-FFF2-40B4-BE49-F238E27FC236}">
                    <a16:creationId xmlns:a16="http://schemas.microsoft.com/office/drawing/2014/main" id="{6F4F53E9-D539-DC45-BF60-3485701B3652}"/>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302" name="Oval 301">
                <a:extLst>
                  <a:ext uri="{FF2B5EF4-FFF2-40B4-BE49-F238E27FC236}">
                    <a16:creationId xmlns:a16="http://schemas.microsoft.com/office/drawing/2014/main" id="{A8B0F024-40A2-744E-AB15-B69EED5ECF77}"/>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grpSp>
          <p:nvGrpSpPr>
            <p:cNvPr id="296" name="Group 295">
              <a:extLst>
                <a:ext uri="{FF2B5EF4-FFF2-40B4-BE49-F238E27FC236}">
                  <a16:creationId xmlns:a16="http://schemas.microsoft.com/office/drawing/2014/main" id="{54E9C11A-A624-064A-A465-057DF0391FA5}"/>
                </a:ext>
              </a:extLst>
            </p:cNvPr>
            <p:cNvGrpSpPr/>
            <p:nvPr/>
          </p:nvGrpSpPr>
          <p:grpSpPr>
            <a:xfrm>
              <a:off x="3377186" y="3574347"/>
              <a:ext cx="137160" cy="364656"/>
              <a:chOff x="3394856" y="3625148"/>
              <a:chExt cx="137160" cy="364656"/>
            </a:xfrm>
          </p:grpSpPr>
          <p:sp>
            <p:nvSpPr>
              <p:cNvPr id="298" name="Oval 297">
                <a:extLst>
                  <a:ext uri="{FF2B5EF4-FFF2-40B4-BE49-F238E27FC236}">
                    <a16:creationId xmlns:a16="http://schemas.microsoft.com/office/drawing/2014/main" id="{56D514D3-2C39-FF42-8F4F-09F8F296630F}"/>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99" name="Oval 298">
                <a:extLst>
                  <a:ext uri="{FF2B5EF4-FFF2-40B4-BE49-F238E27FC236}">
                    <a16:creationId xmlns:a16="http://schemas.microsoft.com/office/drawing/2014/main" id="{4ABDCCE5-02DB-564E-86EE-FDAFB44455B8}"/>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sp>
          <p:nvSpPr>
            <p:cNvPr id="297" name="Oval 296">
              <a:extLst>
                <a:ext uri="{FF2B5EF4-FFF2-40B4-BE49-F238E27FC236}">
                  <a16:creationId xmlns:a16="http://schemas.microsoft.com/office/drawing/2014/main" id="{D9EF155F-744A-9748-8138-057ECEB64EC3}"/>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spTree>
    <p:extLst>
      <p:ext uri="{BB962C8B-B14F-4D97-AF65-F5344CB8AC3E}">
        <p14:creationId xmlns:p14="http://schemas.microsoft.com/office/powerpoint/2010/main" val="2111758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a:xfrm>
            <a:off x="426425" y="223038"/>
            <a:ext cx="7155202" cy="789964"/>
          </a:xfrm>
        </p:spPr>
        <p:txBody>
          <a:bodyPr/>
          <a:lstStyle/>
          <a:p>
            <a:r>
              <a:rPr lang="en-US" sz="4705" dirty="0">
                <a:solidFill>
                  <a:schemeClr val="accent1"/>
                </a:solidFill>
                <a:latin typeface="Segoe UI Light" panose="020B0502040204020203" pitchFamily="34" charset="0"/>
                <a:cs typeface="Segoe UI Light" panose="020B0502040204020203" pitchFamily="34" charset="0"/>
              </a:rPr>
              <a:t>Automation of scheduled tasks</a:t>
            </a:r>
            <a:br>
              <a:rPr lang="en-US" dirty="0">
                <a:solidFill>
                  <a:prstClr val="black">
                    <a:lumMod val="65000"/>
                    <a:lumOff val="35000"/>
                  </a:prstClr>
                </a:solidFill>
                <a:latin typeface="Segoe UI Light" panose="020B0502040204020203" pitchFamily="34" charset="0"/>
                <a:cs typeface="Segoe UI Light" panose="020B0502040204020203" pitchFamily="34" charset="0"/>
              </a:rPr>
            </a:br>
            <a:br>
              <a:rPr lang="en-US" dirty="0">
                <a:solidFill>
                  <a:prstClr val="black">
                    <a:lumMod val="65000"/>
                    <a:lumOff val="35000"/>
                  </a:prstClr>
                </a:solidFill>
                <a:latin typeface="Segoe UI Light" panose="020B0502040204020203" pitchFamily="34" charset="0"/>
                <a:cs typeface="Segoe UI Light" panose="020B0502040204020203" pitchFamily="34" charset="0"/>
              </a:rPr>
            </a:br>
            <a:endParaRPr lang="en-US" dirty="0"/>
          </a:p>
        </p:txBody>
      </p:sp>
      <p:grpSp>
        <p:nvGrpSpPr>
          <p:cNvPr id="83" name="Group 82">
            <a:extLst>
              <a:ext uri="{FF2B5EF4-FFF2-40B4-BE49-F238E27FC236}">
                <a16:creationId xmlns:a16="http://schemas.microsoft.com/office/drawing/2014/main" id="{9533120F-1D9E-384D-B595-28436FDA124C}"/>
              </a:ext>
            </a:extLst>
          </p:cNvPr>
          <p:cNvGrpSpPr/>
          <p:nvPr/>
        </p:nvGrpSpPr>
        <p:grpSpPr>
          <a:xfrm>
            <a:off x="9820626" y="3723072"/>
            <a:ext cx="1813394" cy="570952"/>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algn="ctr" defTabSz="448193">
                <a:defRPr/>
              </a:pPr>
              <a:r>
                <a:rPr lang="en-US" sz="1568">
                  <a:solidFill>
                    <a:prstClr val="white"/>
                  </a:solidFill>
                  <a:latin typeface="Segoe UI Semibold" panose="020B0702040204020203" pitchFamily="34" charset="0"/>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defRPr/>
                </a:pPr>
                <a:r>
                  <a:rPr lang="en-US" sz="1372">
                    <a:solidFill>
                      <a:prstClr val="white"/>
                    </a:solidFill>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751110" y="4374403"/>
            <a:ext cx="1933467" cy="1991393"/>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defTabSz="448193">
              <a:defRPr/>
            </a:pPr>
            <a:r>
              <a:rPr lang="en-US" sz="1372">
                <a:solidFill>
                  <a:prstClr val="white"/>
                </a:solidFill>
              </a:rPr>
              <a:t>Colleagues use mobile banking to reimburse each other for lunch: the person who paid for lunch requests payment through his mobile app, triggering a notification on his colleagues’ phones.</a:t>
            </a:r>
          </a:p>
        </p:txBody>
      </p:sp>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26424" y="1605604"/>
            <a:ext cx="9394203" cy="530117"/>
          </a:xfrm>
        </p:spPr>
        <p:txBody>
          <a:bodyPr/>
          <a:lstStyle/>
          <a:p>
            <a:pPr defTabSz="448193">
              <a:lnSpc>
                <a:spcPct val="100000"/>
              </a:lnSpc>
              <a:spcAft>
                <a:spcPts val="0"/>
              </a:spcAft>
              <a:buSzTx/>
              <a:defRPr/>
            </a:pPr>
            <a:r>
              <a:rPr lang="en-US" sz="1765">
                <a:solidFill>
                  <a:schemeClr val="tx1"/>
                </a:solidFill>
                <a:cs typeface="Segoe UI Light" panose="020B0502040204020203" pitchFamily="34" charset="0"/>
              </a:rPr>
              <a:t>A customer database is analyzed for duplicate entries every 15 minutes, to avoid multiple communications being sent out to same customers.</a:t>
            </a:r>
          </a:p>
        </p:txBody>
      </p:sp>
      <p:pic>
        <p:nvPicPr>
          <p:cNvPr id="155" name="Picture 154" descr="A person sitting in a room&#10;&#10;Description generated with very high confidence">
            <a:extLst>
              <a:ext uri="{FF2B5EF4-FFF2-40B4-BE49-F238E27FC236}">
                <a16:creationId xmlns:a16="http://schemas.microsoft.com/office/drawing/2014/main" id="{5B9910CF-CDB2-934D-A119-7E08CF037E4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71008" y="487"/>
            <a:ext cx="2220993" cy="6857027"/>
          </a:xfrm>
          <a:prstGeom prst="rect">
            <a:avLst/>
          </a:prstGeom>
        </p:spPr>
      </p:pic>
      <p:sp>
        <p:nvSpPr>
          <p:cNvPr id="156" name="TextBox 155">
            <a:extLst>
              <a:ext uri="{FF2B5EF4-FFF2-40B4-BE49-F238E27FC236}">
                <a16:creationId xmlns:a16="http://schemas.microsoft.com/office/drawing/2014/main" id="{AE6A83FF-5770-B64F-97D5-F115E391E053}"/>
              </a:ext>
            </a:extLst>
          </p:cNvPr>
          <p:cNvSpPr txBox="1"/>
          <p:nvPr/>
        </p:nvSpPr>
        <p:spPr>
          <a:xfrm>
            <a:off x="3202487" y="5421377"/>
            <a:ext cx="2238526" cy="45259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A function cleans a database every 15 minutes…</a:t>
            </a:r>
          </a:p>
        </p:txBody>
      </p:sp>
      <p:sp>
        <p:nvSpPr>
          <p:cNvPr id="157" name="TextBox 156">
            <a:extLst>
              <a:ext uri="{FF2B5EF4-FFF2-40B4-BE49-F238E27FC236}">
                <a16:creationId xmlns:a16="http://schemas.microsoft.com/office/drawing/2014/main" id="{75A5CE46-D7CC-5B40-BDFD-1B7336C27E75}"/>
              </a:ext>
            </a:extLst>
          </p:cNvPr>
          <p:cNvSpPr txBox="1"/>
          <p:nvPr/>
        </p:nvSpPr>
        <p:spPr>
          <a:xfrm>
            <a:off x="6015904" y="5421377"/>
            <a:ext cx="1983660" cy="45259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176">
                <a:solidFill>
                  <a:schemeClr val="tx1"/>
                </a:solidFill>
                <a:latin typeface="+mn-lt"/>
              </a:rPr>
              <a:t>…deduplicating entries based on business logic</a:t>
            </a:r>
          </a:p>
        </p:txBody>
      </p:sp>
      <p:grpSp>
        <p:nvGrpSpPr>
          <p:cNvPr id="158" name="Group 157">
            <a:extLst>
              <a:ext uri="{FF2B5EF4-FFF2-40B4-BE49-F238E27FC236}">
                <a16:creationId xmlns:a16="http://schemas.microsoft.com/office/drawing/2014/main" id="{991F73D8-62A8-CF48-995A-570B4E3E009E}"/>
              </a:ext>
            </a:extLst>
          </p:cNvPr>
          <p:cNvGrpSpPr/>
          <p:nvPr/>
        </p:nvGrpSpPr>
        <p:grpSpPr>
          <a:xfrm>
            <a:off x="604589" y="2800057"/>
            <a:ext cx="1911010" cy="2439515"/>
            <a:chOff x="4128959" y="2310115"/>
            <a:chExt cx="1949330" cy="2488432"/>
          </a:xfrm>
        </p:grpSpPr>
        <p:sp>
          <p:nvSpPr>
            <p:cNvPr id="159" name="Oval 158">
              <a:extLst>
                <a:ext uri="{FF2B5EF4-FFF2-40B4-BE49-F238E27FC236}">
                  <a16:creationId xmlns:a16="http://schemas.microsoft.com/office/drawing/2014/main" id="{5EA0B692-1666-DE47-B209-C535419BF8B9}"/>
                </a:ext>
              </a:extLst>
            </p:cNvPr>
            <p:cNvSpPr/>
            <p:nvPr/>
          </p:nvSpPr>
          <p:spPr>
            <a:xfrm>
              <a:off x="4395737"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160" name="Oval 159">
              <a:extLst>
                <a:ext uri="{FF2B5EF4-FFF2-40B4-BE49-F238E27FC236}">
                  <a16:creationId xmlns:a16="http://schemas.microsoft.com/office/drawing/2014/main" id="{1702BE07-9651-4147-B9B5-9C629A71E5BD}"/>
                </a:ext>
              </a:extLst>
            </p:cNvPr>
            <p:cNvSpPr/>
            <p:nvPr/>
          </p:nvSpPr>
          <p:spPr>
            <a:xfrm>
              <a:off x="4530330"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165" name="Oval 164">
              <a:extLst>
                <a:ext uri="{FF2B5EF4-FFF2-40B4-BE49-F238E27FC236}">
                  <a16:creationId xmlns:a16="http://schemas.microsoft.com/office/drawing/2014/main" id="{625D08C4-B6A0-BD4B-B76E-0C01BAF10AEE}"/>
                </a:ext>
              </a:extLst>
            </p:cNvPr>
            <p:cNvSpPr/>
            <p:nvPr/>
          </p:nvSpPr>
          <p:spPr>
            <a:xfrm>
              <a:off x="4664923"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169" name="Oval 168">
              <a:extLst>
                <a:ext uri="{FF2B5EF4-FFF2-40B4-BE49-F238E27FC236}">
                  <a16:creationId xmlns:a16="http://schemas.microsoft.com/office/drawing/2014/main" id="{B3DE526B-D106-F341-84B8-CDD62A23E10A}"/>
                </a:ext>
              </a:extLst>
            </p:cNvPr>
            <p:cNvSpPr/>
            <p:nvPr/>
          </p:nvSpPr>
          <p:spPr>
            <a:xfrm>
              <a:off x="4799516"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170" name="Oval 169">
              <a:extLst>
                <a:ext uri="{FF2B5EF4-FFF2-40B4-BE49-F238E27FC236}">
                  <a16:creationId xmlns:a16="http://schemas.microsoft.com/office/drawing/2014/main" id="{A8ADD37F-F1FE-7743-BCDD-F5C4696A7E8D}"/>
                </a:ext>
              </a:extLst>
            </p:cNvPr>
            <p:cNvSpPr/>
            <p:nvPr/>
          </p:nvSpPr>
          <p:spPr>
            <a:xfrm>
              <a:off x="4932601"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171" name="Oval 170">
              <a:extLst>
                <a:ext uri="{FF2B5EF4-FFF2-40B4-BE49-F238E27FC236}">
                  <a16:creationId xmlns:a16="http://schemas.microsoft.com/office/drawing/2014/main" id="{F5FFA033-C107-F545-ACAD-316B76EF0D55}"/>
                </a:ext>
              </a:extLst>
            </p:cNvPr>
            <p:cNvSpPr/>
            <p:nvPr/>
          </p:nvSpPr>
          <p:spPr>
            <a:xfrm>
              <a:off x="5067194"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174" name="Oval 173">
              <a:extLst>
                <a:ext uri="{FF2B5EF4-FFF2-40B4-BE49-F238E27FC236}">
                  <a16:creationId xmlns:a16="http://schemas.microsoft.com/office/drawing/2014/main" id="{C789A3A9-0C71-5C4B-9823-99936B2AAC5A}"/>
                </a:ext>
              </a:extLst>
            </p:cNvPr>
            <p:cNvSpPr/>
            <p:nvPr/>
          </p:nvSpPr>
          <p:spPr>
            <a:xfrm>
              <a:off x="5201787"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192" name="Oval 191">
              <a:extLst>
                <a:ext uri="{FF2B5EF4-FFF2-40B4-BE49-F238E27FC236}">
                  <a16:creationId xmlns:a16="http://schemas.microsoft.com/office/drawing/2014/main" id="{84DF65E7-BAF7-8D46-9D04-35B5ADE8F2C6}"/>
                </a:ext>
              </a:extLst>
            </p:cNvPr>
            <p:cNvSpPr/>
            <p:nvPr/>
          </p:nvSpPr>
          <p:spPr>
            <a:xfrm>
              <a:off x="5336380"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193" name="Oval 192">
              <a:extLst>
                <a:ext uri="{FF2B5EF4-FFF2-40B4-BE49-F238E27FC236}">
                  <a16:creationId xmlns:a16="http://schemas.microsoft.com/office/drawing/2014/main" id="{36F0751C-2D96-A74C-AD28-620A94C23D57}"/>
                </a:ext>
              </a:extLst>
            </p:cNvPr>
            <p:cNvSpPr/>
            <p:nvPr/>
          </p:nvSpPr>
          <p:spPr>
            <a:xfrm>
              <a:off x="5469464"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194" name="Oval 193">
              <a:extLst>
                <a:ext uri="{FF2B5EF4-FFF2-40B4-BE49-F238E27FC236}">
                  <a16:creationId xmlns:a16="http://schemas.microsoft.com/office/drawing/2014/main" id="{03E167C8-D2BA-3249-875E-519056CA0AA3}"/>
                </a:ext>
              </a:extLst>
            </p:cNvPr>
            <p:cNvSpPr/>
            <p:nvPr/>
          </p:nvSpPr>
          <p:spPr>
            <a:xfrm>
              <a:off x="5604057"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195" name="Oval 194">
              <a:extLst>
                <a:ext uri="{FF2B5EF4-FFF2-40B4-BE49-F238E27FC236}">
                  <a16:creationId xmlns:a16="http://schemas.microsoft.com/office/drawing/2014/main" id="{D3F2F842-BCB9-8F4F-BD3F-FC0C9483FD2D}"/>
                </a:ext>
              </a:extLst>
            </p:cNvPr>
            <p:cNvSpPr/>
            <p:nvPr/>
          </p:nvSpPr>
          <p:spPr>
            <a:xfrm>
              <a:off x="5738650"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196" name="Oval 195">
              <a:extLst>
                <a:ext uri="{FF2B5EF4-FFF2-40B4-BE49-F238E27FC236}">
                  <a16:creationId xmlns:a16="http://schemas.microsoft.com/office/drawing/2014/main" id="{F85B9EC0-7241-ED45-8E9E-2FB14307ABDC}"/>
                </a:ext>
              </a:extLst>
            </p:cNvPr>
            <p:cNvSpPr/>
            <p:nvPr/>
          </p:nvSpPr>
          <p:spPr>
            <a:xfrm>
              <a:off x="5873243"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grpSp>
          <p:nvGrpSpPr>
            <p:cNvPr id="197" name="Group 196">
              <a:extLst>
                <a:ext uri="{FF2B5EF4-FFF2-40B4-BE49-F238E27FC236}">
                  <a16:creationId xmlns:a16="http://schemas.microsoft.com/office/drawing/2014/main" id="{ECA776D4-D93F-404B-89B9-3DB12B5C4EE2}"/>
                </a:ext>
              </a:extLst>
            </p:cNvPr>
            <p:cNvGrpSpPr/>
            <p:nvPr/>
          </p:nvGrpSpPr>
          <p:grpSpPr>
            <a:xfrm>
              <a:off x="4332005" y="4276476"/>
              <a:ext cx="1746284" cy="137160"/>
              <a:chOff x="3571766" y="4774243"/>
              <a:chExt cx="1746284" cy="137160"/>
            </a:xfrm>
          </p:grpSpPr>
          <p:sp>
            <p:nvSpPr>
              <p:cNvPr id="387" name="Oval 386">
                <a:extLst>
                  <a:ext uri="{FF2B5EF4-FFF2-40B4-BE49-F238E27FC236}">
                    <a16:creationId xmlns:a16="http://schemas.microsoft.com/office/drawing/2014/main" id="{49527AED-BC0D-084B-8CCB-44DCD29DFCF3}"/>
                  </a:ext>
                </a:extLst>
              </p:cNvPr>
              <p:cNvSpPr/>
              <p:nvPr/>
            </p:nvSpPr>
            <p:spPr>
              <a:xfrm>
                <a:off x="3571766"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88" name="Oval 387">
                <a:extLst>
                  <a:ext uri="{FF2B5EF4-FFF2-40B4-BE49-F238E27FC236}">
                    <a16:creationId xmlns:a16="http://schemas.microsoft.com/office/drawing/2014/main" id="{9C6D6A43-AF20-554A-B098-5900AF3F61C1}"/>
                  </a:ext>
                </a:extLst>
              </p:cNvPr>
              <p:cNvSpPr/>
              <p:nvPr/>
            </p:nvSpPr>
            <p:spPr>
              <a:xfrm>
                <a:off x="3706359"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89" name="Oval 388">
                <a:extLst>
                  <a:ext uri="{FF2B5EF4-FFF2-40B4-BE49-F238E27FC236}">
                    <a16:creationId xmlns:a16="http://schemas.microsoft.com/office/drawing/2014/main" id="{0058502C-5BC6-174A-82CB-EE41A77912E6}"/>
                  </a:ext>
                </a:extLst>
              </p:cNvPr>
              <p:cNvSpPr/>
              <p:nvPr/>
            </p:nvSpPr>
            <p:spPr>
              <a:xfrm>
                <a:off x="3840952" y="4774243"/>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90" name="Oval 389">
                <a:extLst>
                  <a:ext uri="{FF2B5EF4-FFF2-40B4-BE49-F238E27FC236}">
                    <a16:creationId xmlns:a16="http://schemas.microsoft.com/office/drawing/2014/main" id="{25245AC6-8B47-9D47-837C-E07BF394B074}"/>
                  </a:ext>
                </a:extLst>
              </p:cNvPr>
              <p:cNvSpPr/>
              <p:nvPr/>
            </p:nvSpPr>
            <p:spPr>
              <a:xfrm>
                <a:off x="3975545"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91" name="Oval 390">
                <a:extLst>
                  <a:ext uri="{FF2B5EF4-FFF2-40B4-BE49-F238E27FC236}">
                    <a16:creationId xmlns:a16="http://schemas.microsoft.com/office/drawing/2014/main" id="{92F6967D-C684-8040-A40B-E73D932733EA}"/>
                  </a:ext>
                </a:extLst>
              </p:cNvPr>
              <p:cNvSpPr/>
              <p:nvPr/>
            </p:nvSpPr>
            <p:spPr>
              <a:xfrm>
                <a:off x="4108630"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92" name="Oval 391">
                <a:extLst>
                  <a:ext uri="{FF2B5EF4-FFF2-40B4-BE49-F238E27FC236}">
                    <a16:creationId xmlns:a16="http://schemas.microsoft.com/office/drawing/2014/main" id="{FC2829C9-A234-AB42-A0B6-51AEC19B628A}"/>
                  </a:ext>
                </a:extLst>
              </p:cNvPr>
              <p:cNvSpPr/>
              <p:nvPr/>
            </p:nvSpPr>
            <p:spPr>
              <a:xfrm>
                <a:off x="4243223"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93" name="Oval 392">
                <a:extLst>
                  <a:ext uri="{FF2B5EF4-FFF2-40B4-BE49-F238E27FC236}">
                    <a16:creationId xmlns:a16="http://schemas.microsoft.com/office/drawing/2014/main" id="{FD8FB8CB-C058-454C-933D-7813DEEEA1EC}"/>
                  </a:ext>
                </a:extLst>
              </p:cNvPr>
              <p:cNvSpPr/>
              <p:nvPr/>
            </p:nvSpPr>
            <p:spPr>
              <a:xfrm>
                <a:off x="4377816"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94" name="Oval 393">
                <a:extLst>
                  <a:ext uri="{FF2B5EF4-FFF2-40B4-BE49-F238E27FC236}">
                    <a16:creationId xmlns:a16="http://schemas.microsoft.com/office/drawing/2014/main" id="{5400FC8F-05A1-4142-AE24-BB6CD6B42B04}"/>
                  </a:ext>
                </a:extLst>
              </p:cNvPr>
              <p:cNvSpPr/>
              <p:nvPr/>
            </p:nvSpPr>
            <p:spPr>
              <a:xfrm>
                <a:off x="4512409"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95" name="Oval 394">
                <a:extLst>
                  <a:ext uri="{FF2B5EF4-FFF2-40B4-BE49-F238E27FC236}">
                    <a16:creationId xmlns:a16="http://schemas.microsoft.com/office/drawing/2014/main" id="{01D7EAA2-6038-B24E-A687-8FB7B7233E2A}"/>
                  </a:ext>
                </a:extLst>
              </p:cNvPr>
              <p:cNvSpPr/>
              <p:nvPr/>
            </p:nvSpPr>
            <p:spPr>
              <a:xfrm>
                <a:off x="4645493"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96" name="Oval 395">
                <a:extLst>
                  <a:ext uri="{FF2B5EF4-FFF2-40B4-BE49-F238E27FC236}">
                    <a16:creationId xmlns:a16="http://schemas.microsoft.com/office/drawing/2014/main" id="{760420AB-7CA4-2245-A225-A217E30022C5}"/>
                  </a:ext>
                </a:extLst>
              </p:cNvPr>
              <p:cNvSpPr/>
              <p:nvPr/>
            </p:nvSpPr>
            <p:spPr>
              <a:xfrm>
                <a:off x="4780086"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97" name="Oval 396">
                <a:extLst>
                  <a:ext uri="{FF2B5EF4-FFF2-40B4-BE49-F238E27FC236}">
                    <a16:creationId xmlns:a16="http://schemas.microsoft.com/office/drawing/2014/main" id="{86702161-C022-984E-82A7-82CF6F575CD6}"/>
                  </a:ext>
                </a:extLst>
              </p:cNvPr>
              <p:cNvSpPr/>
              <p:nvPr/>
            </p:nvSpPr>
            <p:spPr>
              <a:xfrm>
                <a:off x="4914679" y="4774243"/>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98" name="Oval 397">
                <a:extLst>
                  <a:ext uri="{FF2B5EF4-FFF2-40B4-BE49-F238E27FC236}">
                    <a16:creationId xmlns:a16="http://schemas.microsoft.com/office/drawing/2014/main" id="{96A9D23F-46A5-5843-AB90-AE7C8308030A}"/>
                  </a:ext>
                </a:extLst>
              </p:cNvPr>
              <p:cNvSpPr/>
              <p:nvPr/>
            </p:nvSpPr>
            <p:spPr>
              <a:xfrm>
                <a:off x="5049272"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99" name="Oval 398">
                <a:extLst>
                  <a:ext uri="{FF2B5EF4-FFF2-40B4-BE49-F238E27FC236}">
                    <a16:creationId xmlns:a16="http://schemas.microsoft.com/office/drawing/2014/main" id="{6AE53A46-5800-6F4C-A0D8-F7B8672524CB}"/>
                  </a:ext>
                </a:extLst>
              </p:cNvPr>
              <p:cNvSpPr/>
              <p:nvPr/>
            </p:nvSpPr>
            <p:spPr>
              <a:xfrm>
                <a:off x="5180890"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grpSp>
        <p:sp>
          <p:nvSpPr>
            <p:cNvPr id="198" name="Oval 197">
              <a:extLst>
                <a:ext uri="{FF2B5EF4-FFF2-40B4-BE49-F238E27FC236}">
                  <a16:creationId xmlns:a16="http://schemas.microsoft.com/office/drawing/2014/main" id="{F0888C5D-2A5C-A74A-8FA0-ABC1DEEF5B2B}"/>
                </a:ext>
              </a:extLst>
            </p:cNvPr>
            <p:cNvSpPr/>
            <p:nvPr/>
          </p:nvSpPr>
          <p:spPr>
            <a:xfrm>
              <a:off x="4395737"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199" name="Oval 198">
              <a:extLst>
                <a:ext uri="{FF2B5EF4-FFF2-40B4-BE49-F238E27FC236}">
                  <a16:creationId xmlns:a16="http://schemas.microsoft.com/office/drawing/2014/main" id="{393721B2-1A38-E746-9142-6E6FF649E5B4}"/>
                </a:ext>
              </a:extLst>
            </p:cNvPr>
            <p:cNvSpPr/>
            <p:nvPr/>
          </p:nvSpPr>
          <p:spPr>
            <a:xfrm>
              <a:off x="453033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200" name="Oval 199">
              <a:extLst>
                <a:ext uri="{FF2B5EF4-FFF2-40B4-BE49-F238E27FC236}">
                  <a16:creationId xmlns:a16="http://schemas.microsoft.com/office/drawing/2014/main" id="{E7408F07-0C46-E94D-A4E7-4D718CCE06E1}"/>
                </a:ext>
              </a:extLst>
            </p:cNvPr>
            <p:cNvSpPr/>
            <p:nvPr/>
          </p:nvSpPr>
          <p:spPr>
            <a:xfrm>
              <a:off x="4664923"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201" name="Oval 200">
              <a:extLst>
                <a:ext uri="{FF2B5EF4-FFF2-40B4-BE49-F238E27FC236}">
                  <a16:creationId xmlns:a16="http://schemas.microsoft.com/office/drawing/2014/main" id="{5C19A556-9EAB-D54D-B4B8-214018C94814}"/>
                </a:ext>
              </a:extLst>
            </p:cNvPr>
            <p:cNvSpPr/>
            <p:nvPr/>
          </p:nvSpPr>
          <p:spPr>
            <a:xfrm>
              <a:off x="4799516"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203" name="Oval 202">
              <a:extLst>
                <a:ext uri="{FF2B5EF4-FFF2-40B4-BE49-F238E27FC236}">
                  <a16:creationId xmlns:a16="http://schemas.microsoft.com/office/drawing/2014/main" id="{E0217D96-437F-834C-854A-2AB02113C4FD}"/>
                </a:ext>
              </a:extLst>
            </p:cNvPr>
            <p:cNvSpPr/>
            <p:nvPr/>
          </p:nvSpPr>
          <p:spPr>
            <a:xfrm>
              <a:off x="4932601"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204" name="Oval 203">
              <a:extLst>
                <a:ext uri="{FF2B5EF4-FFF2-40B4-BE49-F238E27FC236}">
                  <a16:creationId xmlns:a16="http://schemas.microsoft.com/office/drawing/2014/main" id="{470F524C-A3C3-9F4F-9A32-70EAF5521C96}"/>
                </a:ext>
              </a:extLst>
            </p:cNvPr>
            <p:cNvSpPr/>
            <p:nvPr/>
          </p:nvSpPr>
          <p:spPr>
            <a:xfrm>
              <a:off x="5067194"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205" name="Oval 204">
              <a:extLst>
                <a:ext uri="{FF2B5EF4-FFF2-40B4-BE49-F238E27FC236}">
                  <a16:creationId xmlns:a16="http://schemas.microsoft.com/office/drawing/2014/main" id="{7EB4DD15-45E6-0F47-A79C-231E6A3F9DCE}"/>
                </a:ext>
              </a:extLst>
            </p:cNvPr>
            <p:cNvSpPr/>
            <p:nvPr/>
          </p:nvSpPr>
          <p:spPr>
            <a:xfrm>
              <a:off x="5201787"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206" name="Oval 205">
              <a:extLst>
                <a:ext uri="{FF2B5EF4-FFF2-40B4-BE49-F238E27FC236}">
                  <a16:creationId xmlns:a16="http://schemas.microsoft.com/office/drawing/2014/main" id="{84CBEDAF-C6D4-AA49-8F29-919AF3FA2CCC}"/>
                </a:ext>
              </a:extLst>
            </p:cNvPr>
            <p:cNvSpPr/>
            <p:nvPr/>
          </p:nvSpPr>
          <p:spPr>
            <a:xfrm>
              <a:off x="5336380"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207" name="Oval 206">
              <a:extLst>
                <a:ext uri="{FF2B5EF4-FFF2-40B4-BE49-F238E27FC236}">
                  <a16:creationId xmlns:a16="http://schemas.microsoft.com/office/drawing/2014/main" id="{B274CF05-5664-BB4D-8654-8D5E1D53FA72}"/>
                </a:ext>
              </a:extLst>
            </p:cNvPr>
            <p:cNvSpPr/>
            <p:nvPr/>
          </p:nvSpPr>
          <p:spPr>
            <a:xfrm>
              <a:off x="5469464"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208" name="Oval 207">
              <a:extLst>
                <a:ext uri="{FF2B5EF4-FFF2-40B4-BE49-F238E27FC236}">
                  <a16:creationId xmlns:a16="http://schemas.microsoft.com/office/drawing/2014/main" id="{64A31AE8-CD8A-5D4D-A217-DE1C1D6150E8}"/>
                </a:ext>
              </a:extLst>
            </p:cNvPr>
            <p:cNvSpPr/>
            <p:nvPr/>
          </p:nvSpPr>
          <p:spPr>
            <a:xfrm>
              <a:off x="560405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209" name="Oval 208">
              <a:extLst>
                <a:ext uri="{FF2B5EF4-FFF2-40B4-BE49-F238E27FC236}">
                  <a16:creationId xmlns:a16="http://schemas.microsoft.com/office/drawing/2014/main" id="{35C10AF1-34DE-AB43-9DBC-0823AC09DAC3}"/>
                </a:ext>
              </a:extLst>
            </p:cNvPr>
            <p:cNvSpPr/>
            <p:nvPr/>
          </p:nvSpPr>
          <p:spPr>
            <a:xfrm>
              <a:off x="573865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210" name="Oval 209">
              <a:extLst>
                <a:ext uri="{FF2B5EF4-FFF2-40B4-BE49-F238E27FC236}">
                  <a16:creationId xmlns:a16="http://schemas.microsoft.com/office/drawing/2014/main" id="{60864D9C-19B2-C24C-BE41-0CEB89D6C70F}"/>
                </a:ext>
              </a:extLst>
            </p:cNvPr>
            <p:cNvSpPr/>
            <p:nvPr/>
          </p:nvSpPr>
          <p:spPr>
            <a:xfrm>
              <a:off x="5873243"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211" name="Oval 210">
              <a:extLst>
                <a:ext uri="{FF2B5EF4-FFF2-40B4-BE49-F238E27FC236}">
                  <a16:creationId xmlns:a16="http://schemas.microsoft.com/office/drawing/2014/main" id="{CC68FAA9-81F2-B14F-88A8-BF34152B37D4}"/>
                </a:ext>
              </a:extLst>
            </p:cNvPr>
            <p:cNvSpPr/>
            <p:nvPr/>
          </p:nvSpPr>
          <p:spPr>
            <a:xfrm>
              <a:off x="4332005"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212" name="Oval 211">
              <a:extLst>
                <a:ext uri="{FF2B5EF4-FFF2-40B4-BE49-F238E27FC236}">
                  <a16:creationId xmlns:a16="http://schemas.microsoft.com/office/drawing/2014/main" id="{C76420DC-A5EE-D346-AA56-9723470701B2}"/>
                </a:ext>
              </a:extLst>
            </p:cNvPr>
            <p:cNvSpPr/>
            <p:nvPr/>
          </p:nvSpPr>
          <p:spPr>
            <a:xfrm>
              <a:off x="4466598"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213" name="Oval 212">
              <a:extLst>
                <a:ext uri="{FF2B5EF4-FFF2-40B4-BE49-F238E27FC236}">
                  <a16:creationId xmlns:a16="http://schemas.microsoft.com/office/drawing/2014/main" id="{694B3E4A-5831-E143-8713-8B0AF68D332D}"/>
                </a:ext>
              </a:extLst>
            </p:cNvPr>
            <p:cNvSpPr/>
            <p:nvPr/>
          </p:nvSpPr>
          <p:spPr>
            <a:xfrm>
              <a:off x="4601191"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214" name="Oval 213">
              <a:extLst>
                <a:ext uri="{FF2B5EF4-FFF2-40B4-BE49-F238E27FC236}">
                  <a16:creationId xmlns:a16="http://schemas.microsoft.com/office/drawing/2014/main" id="{3FC12446-F990-C740-9975-F9AC4BCA6746}"/>
                </a:ext>
              </a:extLst>
            </p:cNvPr>
            <p:cNvSpPr/>
            <p:nvPr/>
          </p:nvSpPr>
          <p:spPr>
            <a:xfrm>
              <a:off x="4735784"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215" name="Oval 214">
              <a:extLst>
                <a:ext uri="{FF2B5EF4-FFF2-40B4-BE49-F238E27FC236}">
                  <a16:creationId xmlns:a16="http://schemas.microsoft.com/office/drawing/2014/main" id="{D56E58B8-C4F7-D642-BAE0-D7A5770E1C37}"/>
                </a:ext>
              </a:extLst>
            </p:cNvPr>
            <p:cNvSpPr/>
            <p:nvPr/>
          </p:nvSpPr>
          <p:spPr>
            <a:xfrm>
              <a:off x="4868869"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216" name="Oval 215">
              <a:extLst>
                <a:ext uri="{FF2B5EF4-FFF2-40B4-BE49-F238E27FC236}">
                  <a16:creationId xmlns:a16="http://schemas.microsoft.com/office/drawing/2014/main" id="{C8DB20CF-395D-F94C-A6A8-2219808C1DB4}"/>
                </a:ext>
              </a:extLst>
            </p:cNvPr>
            <p:cNvSpPr/>
            <p:nvPr/>
          </p:nvSpPr>
          <p:spPr>
            <a:xfrm>
              <a:off x="5003462"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07" name="Oval 306">
              <a:extLst>
                <a:ext uri="{FF2B5EF4-FFF2-40B4-BE49-F238E27FC236}">
                  <a16:creationId xmlns:a16="http://schemas.microsoft.com/office/drawing/2014/main" id="{6600F207-F8C4-824C-B27C-14F5348A19F5}"/>
                </a:ext>
              </a:extLst>
            </p:cNvPr>
            <p:cNvSpPr/>
            <p:nvPr/>
          </p:nvSpPr>
          <p:spPr>
            <a:xfrm>
              <a:off x="5138055"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08" name="Oval 307">
              <a:extLst>
                <a:ext uri="{FF2B5EF4-FFF2-40B4-BE49-F238E27FC236}">
                  <a16:creationId xmlns:a16="http://schemas.microsoft.com/office/drawing/2014/main" id="{866923C3-9B9C-6C48-AA97-EBE43FA474C0}"/>
                </a:ext>
              </a:extLst>
            </p:cNvPr>
            <p:cNvSpPr/>
            <p:nvPr/>
          </p:nvSpPr>
          <p:spPr>
            <a:xfrm>
              <a:off x="5272648"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09" name="Oval 308">
              <a:extLst>
                <a:ext uri="{FF2B5EF4-FFF2-40B4-BE49-F238E27FC236}">
                  <a16:creationId xmlns:a16="http://schemas.microsoft.com/office/drawing/2014/main" id="{055AEF55-7A2E-744B-9B4E-8BACF9F7712E}"/>
                </a:ext>
              </a:extLst>
            </p:cNvPr>
            <p:cNvSpPr/>
            <p:nvPr/>
          </p:nvSpPr>
          <p:spPr>
            <a:xfrm>
              <a:off x="5405732"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10" name="Oval 309">
              <a:extLst>
                <a:ext uri="{FF2B5EF4-FFF2-40B4-BE49-F238E27FC236}">
                  <a16:creationId xmlns:a16="http://schemas.microsoft.com/office/drawing/2014/main" id="{947B1A32-A5C1-2E4C-8789-7AAE12E0AAE2}"/>
                </a:ext>
              </a:extLst>
            </p:cNvPr>
            <p:cNvSpPr/>
            <p:nvPr/>
          </p:nvSpPr>
          <p:spPr>
            <a:xfrm>
              <a:off x="5540325"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11" name="Oval 310">
              <a:extLst>
                <a:ext uri="{FF2B5EF4-FFF2-40B4-BE49-F238E27FC236}">
                  <a16:creationId xmlns:a16="http://schemas.microsoft.com/office/drawing/2014/main" id="{29841EE5-1695-FF4F-9ECB-BBE071BC8A5D}"/>
                </a:ext>
              </a:extLst>
            </p:cNvPr>
            <p:cNvSpPr/>
            <p:nvPr/>
          </p:nvSpPr>
          <p:spPr>
            <a:xfrm>
              <a:off x="5674918"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12" name="Oval 311">
              <a:extLst>
                <a:ext uri="{FF2B5EF4-FFF2-40B4-BE49-F238E27FC236}">
                  <a16:creationId xmlns:a16="http://schemas.microsoft.com/office/drawing/2014/main" id="{FDEED129-26B1-A94F-A8E9-8D2C46297794}"/>
                </a:ext>
              </a:extLst>
            </p:cNvPr>
            <p:cNvSpPr/>
            <p:nvPr/>
          </p:nvSpPr>
          <p:spPr>
            <a:xfrm>
              <a:off x="5809511"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13" name="Oval 312">
              <a:extLst>
                <a:ext uri="{FF2B5EF4-FFF2-40B4-BE49-F238E27FC236}">
                  <a16:creationId xmlns:a16="http://schemas.microsoft.com/office/drawing/2014/main" id="{D933E35E-7DCF-1C4D-9351-332638EE8A8A}"/>
                </a:ext>
              </a:extLst>
            </p:cNvPr>
            <p:cNvSpPr/>
            <p:nvPr/>
          </p:nvSpPr>
          <p:spPr>
            <a:xfrm>
              <a:off x="5941129"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14" name="Oval 313">
              <a:extLst>
                <a:ext uri="{FF2B5EF4-FFF2-40B4-BE49-F238E27FC236}">
                  <a16:creationId xmlns:a16="http://schemas.microsoft.com/office/drawing/2014/main" id="{338F4D8A-28CB-7E40-9217-301269518D74}"/>
                </a:ext>
              </a:extLst>
            </p:cNvPr>
            <p:cNvSpPr/>
            <p:nvPr/>
          </p:nvSpPr>
          <p:spPr>
            <a:xfrm>
              <a:off x="4395737"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15" name="Oval 314">
              <a:extLst>
                <a:ext uri="{FF2B5EF4-FFF2-40B4-BE49-F238E27FC236}">
                  <a16:creationId xmlns:a16="http://schemas.microsoft.com/office/drawing/2014/main" id="{024FBE33-EB9D-A642-8974-FCA3C835B1AB}"/>
                </a:ext>
              </a:extLst>
            </p:cNvPr>
            <p:cNvSpPr/>
            <p:nvPr/>
          </p:nvSpPr>
          <p:spPr>
            <a:xfrm>
              <a:off x="4530330"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16" name="Oval 315">
              <a:extLst>
                <a:ext uri="{FF2B5EF4-FFF2-40B4-BE49-F238E27FC236}">
                  <a16:creationId xmlns:a16="http://schemas.microsoft.com/office/drawing/2014/main" id="{3DDC6E51-8FF0-5B49-AA35-87DE904E51C3}"/>
                </a:ext>
              </a:extLst>
            </p:cNvPr>
            <p:cNvSpPr/>
            <p:nvPr/>
          </p:nvSpPr>
          <p:spPr>
            <a:xfrm>
              <a:off x="4664923"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17" name="Oval 316">
              <a:extLst>
                <a:ext uri="{FF2B5EF4-FFF2-40B4-BE49-F238E27FC236}">
                  <a16:creationId xmlns:a16="http://schemas.microsoft.com/office/drawing/2014/main" id="{6F2DBF03-8561-994F-B492-A6A5C00B1C54}"/>
                </a:ext>
              </a:extLst>
            </p:cNvPr>
            <p:cNvSpPr/>
            <p:nvPr/>
          </p:nvSpPr>
          <p:spPr>
            <a:xfrm>
              <a:off x="4799516"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18" name="Oval 317">
              <a:extLst>
                <a:ext uri="{FF2B5EF4-FFF2-40B4-BE49-F238E27FC236}">
                  <a16:creationId xmlns:a16="http://schemas.microsoft.com/office/drawing/2014/main" id="{F4962816-598A-484D-A5A2-3433C599FEEA}"/>
                </a:ext>
              </a:extLst>
            </p:cNvPr>
            <p:cNvSpPr/>
            <p:nvPr/>
          </p:nvSpPr>
          <p:spPr>
            <a:xfrm>
              <a:off x="4932601"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19" name="Oval 318">
              <a:extLst>
                <a:ext uri="{FF2B5EF4-FFF2-40B4-BE49-F238E27FC236}">
                  <a16:creationId xmlns:a16="http://schemas.microsoft.com/office/drawing/2014/main" id="{0AB2DB24-4EAE-3A44-B26E-2FCAB18516BA}"/>
                </a:ext>
              </a:extLst>
            </p:cNvPr>
            <p:cNvSpPr/>
            <p:nvPr/>
          </p:nvSpPr>
          <p:spPr>
            <a:xfrm>
              <a:off x="5067194"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20" name="Oval 319">
              <a:extLst>
                <a:ext uri="{FF2B5EF4-FFF2-40B4-BE49-F238E27FC236}">
                  <a16:creationId xmlns:a16="http://schemas.microsoft.com/office/drawing/2014/main" id="{1BBB1D61-934D-AD41-AE87-6ABDBC73A089}"/>
                </a:ext>
              </a:extLst>
            </p:cNvPr>
            <p:cNvSpPr/>
            <p:nvPr/>
          </p:nvSpPr>
          <p:spPr>
            <a:xfrm>
              <a:off x="5201787"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21" name="Oval 320">
              <a:extLst>
                <a:ext uri="{FF2B5EF4-FFF2-40B4-BE49-F238E27FC236}">
                  <a16:creationId xmlns:a16="http://schemas.microsoft.com/office/drawing/2014/main" id="{267EB30A-41A3-AC45-BECD-D0825BE5E475}"/>
                </a:ext>
              </a:extLst>
            </p:cNvPr>
            <p:cNvSpPr/>
            <p:nvPr/>
          </p:nvSpPr>
          <p:spPr>
            <a:xfrm>
              <a:off x="5336380"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22" name="Oval 321">
              <a:extLst>
                <a:ext uri="{FF2B5EF4-FFF2-40B4-BE49-F238E27FC236}">
                  <a16:creationId xmlns:a16="http://schemas.microsoft.com/office/drawing/2014/main" id="{363F2A5F-FC78-2E44-9E4F-6696DDB31F33}"/>
                </a:ext>
              </a:extLst>
            </p:cNvPr>
            <p:cNvSpPr/>
            <p:nvPr/>
          </p:nvSpPr>
          <p:spPr>
            <a:xfrm>
              <a:off x="5469464"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23" name="Oval 322">
              <a:extLst>
                <a:ext uri="{FF2B5EF4-FFF2-40B4-BE49-F238E27FC236}">
                  <a16:creationId xmlns:a16="http://schemas.microsoft.com/office/drawing/2014/main" id="{A58BAF7A-A608-F64A-8C18-302121C6143D}"/>
                </a:ext>
              </a:extLst>
            </p:cNvPr>
            <p:cNvSpPr/>
            <p:nvPr/>
          </p:nvSpPr>
          <p:spPr>
            <a:xfrm>
              <a:off x="5604057"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24" name="Oval 323">
              <a:extLst>
                <a:ext uri="{FF2B5EF4-FFF2-40B4-BE49-F238E27FC236}">
                  <a16:creationId xmlns:a16="http://schemas.microsoft.com/office/drawing/2014/main" id="{77BD7B79-6A68-A14C-B705-63C40D24EE02}"/>
                </a:ext>
              </a:extLst>
            </p:cNvPr>
            <p:cNvSpPr/>
            <p:nvPr/>
          </p:nvSpPr>
          <p:spPr>
            <a:xfrm>
              <a:off x="5738650"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25" name="Oval 324">
              <a:extLst>
                <a:ext uri="{FF2B5EF4-FFF2-40B4-BE49-F238E27FC236}">
                  <a16:creationId xmlns:a16="http://schemas.microsoft.com/office/drawing/2014/main" id="{F0E8A1C7-B683-294F-A928-588A1D472E39}"/>
                </a:ext>
              </a:extLst>
            </p:cNvPr>
            <p:cNvSpPr/>
            <p:nvPr/>
          </p:nvSpPr>
          <p:spPr>
            <a:xfrm>
              <a:off x="5873243"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grpSp>
          <p:nvGrpSpPr>
            <p:cNvPr id="326" name="Group 325">
              <a:extLst>
                <a:ext uri="{FF2B5EF4-FFF2-40B4-BE49-F238E27FC236}">
                  <a16:creationId xmlns:a16="http://schemas.microsoft.com/office/drawing/2014/main" id="{A797B7BD-E78E-A847-B854-DE02670404A4}"/>
                </a:ext>
              </a:extLst>
            </p:cNvPr>
            <p:cNvGrpSpPr/>
            <p:nvPr/>
          </p:nvGrpSpPr>
          <p:grpSpPr>
            <a:xfrm>
              <a:off x="4332005" y="3816499"/>
              <a:ext cx="1746284" cy="137160"/>
              <a:chOff x="3571766" y="4314266"/>
              <a:chExt cx="1746284" cy="137160"/>
            </a:xfrm>
          </p:grpSpPr>
          <p:sp>
            <p:nvSpPr>
              <p:cNvPr id="374" name="Oval 373">
                <a:extLst>
                  <a:ext uri="{FF2B5EF4-FFF2-40B4-BE49-F238E27FC236}">
                    <a16:creationId xmlns:a16="http://schemas.microsoft.com/office/drawing/2014/main" id="{71D61B68-3BE9-5A47-9D47-72814F29295B}"/>
                  </a:ext>
                </a:extLst>
              </p:cNvPr>
              <p:cNvSpPr/>
              <p:nvPr/>
            </p:nvSpPr>
            <p:spPr>
              <a:xfrm>
                <a:off x="3571766"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75" name="Oval 374">
                <a:extLst>
                  <a:ext uri="{FF2B5EF4-FFF2-40B4-BE49-F238E27FC236}">
                    <a16:creationId xmlns:a16="http://schemas.microsoft.com/office/drawing/2014/main" id="{465C16D9-5401-EE4D-84E7-59670F8CCE9D}"/>
                  </a:ext>
                </a:extLst>
              </p:cNvPr>
              <p:cNvSpPr/>
              <p:nvPr/>
            </p:nvSpPr>
            <p:spPr>
              <a:xfrm>
                <a:off x="3706359"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76" name="Oval 375">
                <a:extLst>
                  <a:ext uri="{FF2B5EF4-FFF2-40B4-BE49-F238E27FC236}">
                    <a16:creationId xmlns:a16="http://schemas.microsoft.com/office/drawing/2014/main" id="{F7EF9D27-47E9-884C-8D1E-D8E98C91EEC5}"/>
                  </a:ext>
                </a:extLst>
              </p:cNvPr>
              <p:cNvSpPr/>
              <p:nvPr/>
            </p:nvSpPr>
            <p:spPr>
              <a:xfrm>
                <a:off x="3840952"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77" name="Oval 376">
                <a:extLst>
                  <a:ext uri="{FF2B5EF4-FFF2-40B4-BE49-F238E27FC236}">
                    <a16:creationId xmlns:a16="http://schemas.microsoft.com/office/drawing/2014/main" id="{4EA6732D-2EFC-164A-B422-2117BFF1BF6A}"/>
                  </a:ext>
                </a:extLst>
              </p:cNvPr>
              <p:cNvSpPr/>
              <p:nvPr/>
            </p:nvSpPr>
            <p:spPr>
              <a:xfrm>
                <a:off x="3975545"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78" name="Oval 377">
                <a:extLst>
                  <a:ext uri="{FF2B5EF4-FFF2-40B4-BE49-F238E27FC236}">
                    <a16:creationId xmlns:a16="http://schemas.microsoft.com/office/drawing/2014/main" id="{3DCED268-7EB1-0A46-BF0B-7EE184332D5F}"/>
                  </a:ext>
                </a:extLst>
              </p:cNvPr>
              <p:cNvSpPr/>
              <p:nvPr/>
            </p:nvSpPr>
            <p:spPr>
              <a:xfrm>
                <a:off x="4108630"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79" name="Oval 378">
                <a:extLst>
                  <a:ext uri="{FF2B5EF4-FFF2-40B4-BE49-F238E27FC236}">
                    <a16:creationId xmlns:a16="http://schemas.microsoft.com/office/drawing/2014/main" id="{3645DC89-627A-174B-B300-5CCEEE9B9CC4}"/>
                  </a:ext>
                </a:extLst>
              </p:cNvPr>
              <p:cNvSpPr/>
              <p:nvPr/>
            </p:nvSpPr>
            <p:spPr>
              <a:xfrm>
                <a:off x="4243223"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80" name="Oval 379">
                <a:extLst>
                  <a:ext uri="{FF2B5EF4-FFF2-40B4-BE49-F238E27FC236}">
                    <a16:creationId xmlns:a16="http://schemas.microsoft.com/office/drawing/2014/main" id="{11099DBF-F3F8-DC48-9F82-8DD36C6FACB7}"/>
                  </a:ext>
                </a:extLst>
              </p:cNvPr>
              <p:cNvSpPr/>
              <p:nvPr/>
            </p:nvSpPr>
            <p:spPr>
              <a:xfrm>
                <a:off x="4377816"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81" name="Oval 380">
                <a:extLst>
                  <a:ext uri="{FF2B5EF4-FFF2-40B4-BE49-F238E27FC236}">
                    <a16:creationId xmlns:a16="http://schemas.microsoft.com/office/drawing/2014/main" id="{DF0E0BED-57C1-704C-9009-30A5FE4D7BAD}"/>
                  </a:ext>
                </a:extLst>
              </p:cNvPr>
              <p:cNvSpPr/>
              <p:nvPr/>
            </p:nvSpPr>
            <p:spPr>
              <a:xfrm>
                <a:off x="4512409"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82" name="Oval 381">
                <a:extLst>
                  <a:ext uri="{FF2B5EF4-FFF2-40B4-BE49-F238E27FC236}">
                    <a16:creationId xmlns:a16="http://schemas.microsoft.com/office/drawing/2014/main" id="{72ED60C0-A66A-2647-BE7D-837797D641A7}"/>
                  </a:ext>
                </a:extLst>
              </p:cNvPr>
              <p:cNvSpPr/>
              <p:nvPr/>
            </p:nvSpPr>
            <p:spPr>
              <a:xfrm>
                <a:off x="4645493"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83" name="Oval 382">
                <a:extLst>
                  <a:ext uri="{FF2B5EF4-FFF2-40B4-BE49-F238E27FC236}">
                    <a16:creationId xmlns:a16="http://schemas.microsoft.com/office/drawing/2014/main" id="{BC53B134-E7C2-534B-8275-E9429BFA4073}"/>
                  </a:ext>
                </a:extLst>
              </p:cNvPr>
              <p:cNvSpPr/>
              <p:nvPr/>
            </p:nvSpPr>
            <p:spPr>
              <a:xfrm>
                <a:off x="4780086"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84" name="Oval 383">
                <a:extLst>
                  <a:ext uri="{FF2B5EF4-FFF2-40B4-BE49-F238E27FC236}">
                    <a16:creationId xmlns:a16="http://schemas.microsoft.com/office/drawing/2014/main" id="{175F9AE4-84D5-EB4C-B945-6A51654BBD5D}"/>
                  </a:ext>
                </a:extLst>
              </p:cNvPr>
              <p:cNvSpPr/>
              <p:nvPr/>
            </p:nvSpPr>
            <p:spPr>
              <a:xfrm>
                <a:off x="4914679"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85" name="Oval 384">
                <a:extLst>
                  <a:ext uri="{FF2B5EF4-FFF2-40B4-BE49-F238E27FC236}">
                    <a16:creationId xmlns:a16="http://schemas.microsoft.com/office/drawing/2014/main" id="{6379D038-8CF7-164D-A907-66219B9B46FC}"/>
                  </a:ext>
                </a:extLst>
              </p:cNvPr>
              <p:cNvSpPr/>
              <p:nvPr/>
            </p:nvSpPr>
            <p:spPr>
              <a:xfrm>
                <a:off x="5049272"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86" name="Oval 385">
                <a:extLst>
                  <a:ext uri="{FF2B5EF4-FFF2-40B4-BE49-F238E27FC236}">
                    <a16:creationId xmlns:a16="http://schemas.microsoft.com/office/drawing/2014/main" id="{D355475F-36DD-E34B-8951-15A1EF74719D}"/>
                  </a:ext>
                </a:extLst>
              </p:cNvPr>
              <p:cNvSpPr/>
              <p:nvPr/>
            </p:nvSpPr>
            <p:spPr>
              <a:xfrm>
                <a:off x="5180890"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grpSp>
        <p:sp>
          <p:nvSpPr>
            <p:cNvPr id="327" name="Oval 326">
              <a:extLst>
                <a:ext uri="{FF2B5EF4-FFF2-40B4-BE49-F238E27FC236}">
                  <a16:creationId xmlns:a16="http://schemas.microsoft.com/office/drawing/2014/main" id="{FF3C33A7-C239-4944-BCDA-1DA1D6AE00A9}"/>
                </a:ext>
              </a:extLst>
            </p:cNvPr>
            <p:cNvSpPr/>
            <p:nvPr/>
          </p:nvSpPr>
          <p:spPr>
            <a:xfrm>
              <a:off x="4395737"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28" name="Oval 327">
              <a:extLst>
                <a:ext uri="{FF2B5EF4-FFF2-40B4-BE49-F238E27FC236}">
                  <a16:creationId xmlns:a16="http://schemas.microsoft.com/office/drawing/2014/main" id="{D94E6E3E-7399-D542-9376-51E1AC314792}"/>
                </a:ext>
              </a:extLst>
            </p:cNvPr>
            <p:cNvSpPr/>
            <p:nvPr/>
          </p:nvSpPr>
          <p:spPr>
            <a:xfrm>
              <a:off x="453033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29" name="Oval 328">
              <a:extLst>
                <a:ext uri="{FF2B5EF4-FFF2-40B4-BE49-F238E27FC236}">
                  <a16:creationId xmlns:a16="http://schemas.microsoft.com/office/drawing/2014/main" id="{9DC1BB92-39D8-F345-857B-831AA9F86A78}"/>
                </a:ext>
              </a:extLst>
            </p:cNvPr>
            <p:cNvSpPr/>
            <p:nvPr/>
          </p:nvSpPr>
          <p:spPr>
            <a:xfrm>
              <a:off x="4664923"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30" name="Oval 329">
              <a:extLst>
                <a:ext uri="{FF2B5EF4-FFF2-40B4-BE49-F238E27FC236}">
                  <a16:creationId xmlns:a16="http://schemas.microsoft.com/office/drawing/2014/main" id="{95995248-255D-B64B-955E-27FFF84E46A0}"/>
                </a:ext>
              </a:extLst>
            </p:cNvPr>
            <p:cNvSpPr/>
            <p:nvPr/>
          </p:nvSpPr>
          <p:spPr>
            <a:xfrm>
              <a:off x="4799516"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31" name="Oval 330">
              <a:extLst>
                <a:ext uri="{FF2B5EF4-FFF2-40B4-BE49-F238E27FC236}">
                  <a16:creationId xmlns:a16="http://schemas.microsoft.com/office/drawing/2014/main" id="{66B3ED3D-614F-C34A-B387-F88235C813B5}"/>
                </a:ext>
              </a:extLst>
            </p:cNvPr>
            <p:cNvSpPr/>
            <p:nvPr/>
          </p:nvSpPr>
          <p:spPr>
            <a:xfrm>
              <a:off x="4932601"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32" name="Oval 331">
              <a:extLst>
                <a:ext uri="{FF2B5EF4-FFF2-40B4-BE49-F238E27FC236}">
                  <a16:creationId xmlns:a16="http://schemas.microsoft.com/office/drawing/2014/main" id="{BAD0725E-10CA-F244-B82F-34E8A1D33072}"/>
                </a:ext>
              </a:extLst>
            </p:cNvPr>
            <p:cNvSpPr/>
            <p:nvPr/>
          </p:nvSpPr>
          <p:spPr>
            <a:xfrm>
              <a:off x="5067194"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33" name="Oval 332">
              <a:extLst>
                <a:ext uri="{FF2B5EF4-FFF2-40B4-BE49-F238E27FC236}">
                  <a16:creationId xmlns:a16="http://schemas.microsoft.com/office/drawing/2014/main" id="{9853CBCF-27D7-0844-87D1-6D306F5D5719}"/>
                </a:ext>
              </a:extLst>
            </p:cNvPr>
            <p:cNvSpPr/>
            <p:nvPr/>
          </p:nvSpPr>
          <p:spPr>
            <a:xfrm>
              <a:off x="5201787"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34" name="Oval 333">
              <a:extLst>
                <a:ext uri="{FF2B5EF4-FFF2-40B4-BE49-F238E27FC236}">
                  <a16:creationId xmlns:a16="http://schemas.microsoft.com/office/drawing/2014/main" id="{567C4C3D-1F88-0642-95AC-089FA60D5899}"/>
                </a:ext>
              </a:extLst>
            </p:cNvPr>
            <p:cNvSpPr/>
            <p:nvPr/>
          </p:nvSpPr>
          <p:spPr>
            <a:xfrm>
              <a:off x="533638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35" name="Oval 334">
              <a:extLst>
                <a:ext uri="{FF2B5EF4-FFF2-40B4-BE49-F238E27FC236}">
                  <a16:creationId xmlns:a16="http://schemas.microsoft.com/office/drawing/2014/main" id="{A17FE906-3F3B-9346-8DBC-13CE2A2CA059}"/>
                </a:ext>
              </a:extLst>
            </p:cNvPr>
            <p:cNvSpPr/>
            <p:nvPr/>
          </p:nvSpPr>
          <p:spPr>
            <a:xfrm>
              <a:off x="5469464"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36" name="Oval 335">
              <a:extLst>
                <a:ext uri="{FF2B5EF4-FFF2-40B4-BE49-F238E27FC236}">
                  <a16:creationId xmlns:a16="http://schemas.microsoft.com/office/drawing/2014/main" id="{59C64CC9-A639-2349-A73F-FAF6A390C4AF}"/>
                </a:ext>
              </a:extLst>
            </p:cNvPr>
            <p:cNvSpPr/>
            <p:nvPr/>
          </p:nvSpPr>
          <p:spPr>
            <a:xfrm>
              <a:off x="560405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37" name="Oval 336">
              <a:extLst>
                <a:ext uri="{FF2B5EF4-FFF2-40B4-BE49-F238E27FC236}">
                  <a16:creationId xmlns:a16="http://schemas.microsoft.com/office/drawing/2014/main" id="{9A74A454-485E-ED40-9752-4F61BA2D9820}"/>
                </a:ext>
              </a:extLst>
            </p:cNvPr>
            <p:cNvSpPr/>
            <p:nvPr/>
          </p:nvSpPr>
          <p:spPr>
            <a:xfrm>
              <a:off x="5738650"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38" name="Oval 337">
              <a:extLst>
                <a:ext uri="{FF2B5EF4-FFF2-40B4-BE49-F238E27FC236}">
                  <a16:creationId xmlns:a16="http://schemas.microsoft.com/office/drawing/2014/main" id="{42564F1C-19D6-DB43-9EB0-7FDB94FDB896}"/>
                </a:ext>
              </a:extLst>
            </p:cNvPr>
            <p:cNvSpPr/>
            <p:nvPr/>
          </p:nvSpPr>
          <p:spPr>
            <a:xfrm>
              <a:off x="5873243"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grpSp>
          <p:nvGrpSpPr>
            <p:cNvPr id="339" name="Group 338">
              <a:extLst>
                <a:ext uri="{FF2B5EF4-FFF2-40B4-BE49-F238E27FC236}">
                  <a16:creationId xmlns:a16="http://schemas.microsoft.com/office/drawing/2014/main" id="{29009D81-A172-0C4B-9F7C-A73AE52BD42B}"/>
                </a:ext>
              </a:extLst>
            </p:cNvPr>
            <p:cNvGrpSpPr/>
            <p:nvPr/>
          </p:nvGrpSpPr>
          <p:grpSpPr>
            <a:xfrm>
              <a:off x="4332005" y="3586511"/>
              <a:ext cx="1746284" cy="137160"/>
              <a:chOff x="3571766" y="4084278"/>
              <a:chExt cx="1746284" cy="137160"/>
            </a:xfrm>
          </p:grpSpPr>
          <p:sp>
            <p:nvSpPr>
              <p:cNvPr id="361" name="Oval 360">
                <a:extLst>
                  <a:ext uri="{FF2B5EF4-FFF2-40B4-BE49-F238E27FC236}">
                    <a16:creationId xmlns:a16="http://schemas.microsoft.com/office/drawing/2014/main" id="{45E4232E-0776-AF40-9D49-6A9308A76CF0}"/>
                  </a:ext>
                </a:extLst>
              </p:cNvPr>
              <p:cNvSpPr/>
              <p:nvPr/>
            </p:nvSpPr>
            <p:spPr>
              <a:xfrm>
                <a:off x="3571766"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62" name="Oval 361">
                <a:extLst>
                  <a:ext uri="{FF2B5EF4-FFF2-40B4-BE49-F238E27FC236}">
                    <a16:creationId xmlns:a16="http://schemas.microsoft.com/office/drawing/2014/main" id="{8DFC9ACC-4873-B74E-A39B-3F1B904D2F99}"/>
                  </a:ext>
                </a:extLst>
              </p:cNvPr>
              <p:cNvSpPr/>
              <p:nvPr/>
            </p:nvSpPr>
            <p:spPr>
              <a:xfrm>
                <a:off x="3706359"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63" name="Oval 362">
                <a:extLst>
                  <a:ext uri="{FF2B5EF4-FFF2-40B4-BE49-F238E27FC236}">
                    <a16:creationId xmlns:a16="http://schemas.microsoft.com/office/drawing/2014/main" id="{FB1DE02F-F572-CE4C-B1AC-21D45BF9D84E}"/>
                  </a:ext>
                </a:extLst>
              </p:cNvPr>
              <p:cNvSpPr/>
              <p:nvPr/>
            </p:nvSpPr>
            <p:spPr>
              <a:xfrm>
                <a:off x="3840952" y="408427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64" name="Oval 363">
                <a:extLst>
                  <a:ext uri="{FF2B5EF4-FFF2-40B4-BE49-F238E27FC236}">
                    <a16:creationId xmlns:a16="http://schemas.microsoft.com/office/drawing/2014/main" id="{005C0C22-1CA7-2C47-80F9-8D822C18D22B}"/>
                  </a:ext>
                </a:extLst>
              </p:cNvPr>
              <p:cNvSpPr/>
              <p:nvPr/>
            </p:nvSpPr>
            <p:spPr>
              <a:xfrm>
                <a:off x="3975545"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65" name="Oval 364">
                <a:extLst>
                  <a:ext uri="{FF2B5EF4-FFF2-40B4-BE49-F238E27FC236}">
                    <a16:creationId xmlns:a16="http://schemas.microsoft.com/office/drawing/2014/main" id="{658E0679-991E-7E4C-B6B7-1FD8F1E74DB3}"/>
                  </a:ext>
                </a:extLst>
              </p:cNvPr>
              <p:cNvSpPr/>
              <p:nvPr/>
            </p:nvSpPr>
            <p:spPr>
              <a:xfrm>
                <a:off x="4108630"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66" name="Oval 365">
                <a:extLst>
                  <a:ext uri="{FF2B5EF4-FFF2-40B4-BE49-F238E27FC236}">
                    <a16:creationId xmlns:a16="http://schemas.microsoft.com/office/drawing/2014/main" id="{47F375B2-C4CF-6646-8668-D1031A4E54DC}"/>
                  </a:ext>
                </a:extLst>
              </p:cNvPr>
              <p:cNvSpPr/>
              <p:nvPr/>
            </p:nvSpPr>
            <p:spPr>
              <a:xfrm>
                <a:off x="4243223"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67" name="Oval 366">
                <a:extLst>
                  <a:ext uri="{FF2B5EF4-FFF2-40B4-BE49-F238E27FC236}">
                    <a16:creationId xmlns:a16="http://schemas.microsoft.com/office/drawing/2014/main" id="{1A9EB7F0-743C-A247-8848-5ED58C482FD2}"/>
                  </a:ext>
                </a:extLst>
              </p:cNvPr>
              <p:cNvSpPr/>
              <p:nvPr/>
            </p:nvSpPr>
            <p:spPr>
              <a:xfrm>
                <a:off x="4377816"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68" name="Oval 367">
                <a:extLst>
                  <a:ext uri="{FF2B5EF4-FFF2-40B4-BE49-F238E27FC236}">
                    <a16:creationId xmlns:a16="http://schemas.microsoft.com/office/drawing/2014/main" id="{9CBC7EAA-5215-9746-9F43-FFA49BF54569}"/>
                  </a:ext>
                </a:extLst>
              </p:cNvPr>
              <p:cNvSpPr/>
              <p:nvPr/>
            </p:nvSpPr>
            <p:spPr>
              <a:xfrm>
                <a:off x="4512409"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69" name="Oval 368">
                <a:extLst>
                  <a:ext uri="{FF2B5EF4-FFF2-40B4-BE49-F238E27FC236}">
                    <a16:creationId xmlns:a16="http://schemas.microsoft.com/office/drawing/2014/main" id="{339377FD-68B3-A045-8D84-FC8F651AA1CD}"/>
                  </a:ext>
                </a:extLst>
              </p:cNvPr>
              <p:cNvSpPr/>
              <p:nvPr/>
            </p:nvSpPr>
            <p:spPr>
              <a:xfrm>
                <a:off x="4645493"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70" name="Oval 369">
                <a:extLst>
                  <a:ext uri="{FF2B5EF4-FFF2-40B4-BE49-F238E27FC236}">
                    <a16:creationId xmlns:a16="http://schemas.microsoft.com/office/drawing/2014/main" id="{6C2EEF37-4B27-AA40-9451-1D7482CF5DCD}"/>
                  </a:ext>
                </a:extLst>
              </p:cNvPr>
              <p:cNvSpPr/>
              <p:nvPr/>
            </p:nvSpPr>
            <p:spPr>
              <a:xfrm>
                <a:off x="4780086"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71" name="Oval 370">
                <a:extLst>
                  <a:ext uri="{FF2B5EF4-FFF2-40B4-BE49-F238E27FC236}">
                    <a16:creationId xmlns:a16="http://schemas.microsoft.com/office/drawing/2014/main" id="{82CE55F2-B528-A748-A60A-E76100C76DBA}"/>
                  </a:ext>
                </a:extLst>
              </p:cNvPr>
              <p:cNvSpPr/>
              <p:nvPr/>
            </p:nvSpPr>
            <p:spPr>
              <a:xfrm>
                <a:off x="4914679" y="408427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72" name="Oval 371">
                <a:extLst>
                  <a:ext uri="{FF2B5EF4-FFF2-40B4-BE49-F238E27FC236}">
                    <a16:creationId xmlns:a16="http://schemas.microsoft.com/office/drawing/2014/main" id="{4F1FC683-1878-4448-8164-DEFD6E812CC4}"/>
                  </a:ext>
                </a:extLst>
              </p:cNvPr>
              <p:cNvSpPr/>
              <p:nvPr/>
            </p:nvSpPr>
            <p:spPr>
              <a:xfrm>
                <a:off x="5049272"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73" name="Oval 372">
                <a:extLst>
                  <a:ext uri="{FF2B5EF4-FFF2-40B4-BE49-F238E27FC236}">
                    <a16:creationId xmlns:a16="http://schemas.microsoft.com/office/drawing/2014/main" id="{24E48206-811D-C64C-A482-1D7F981A109E}"/>
                  </a:ext>
                </a:extLst>
              </p:cNvPr>
              <p:cNvSpPr/>
              <p:nvPr/>
            </p:nvSpPr>
            <p:spPr>
              <a:xfrm>
                <a:off x="5180890"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grpSp>
        <p:sp>
          <p:nvSpPr>
            <p:cNvPr id="340" name="Oval 339">
              <a:extLst>
                <a:ext uri="{FF2B5EF4-FFF2-40B4-BE49-F238E27FC236}">
                  <a16:creationId xmlns:a16="http://schemas.microsoft.com/office/drawing/2014/main" id="{9060DC1E-E575-234E-8EF9-4696F76B4B21}"/>
                </a:ext>
              </a:extLst>
            </p:cNvPr>
            <p:cNvSpPr/>
            <p:nvPr/>
          </p:nvSpPr>
          <p:spPr>
            <a:xfrm>
              <a:off x="446085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41" name="Oval 340">
              <a:extLst>
                <a:ext uri="{FF2B5EF4-FFF2-40B4-BE49-F238E27FC236}">
                  <a16:creationId xmlns:a16="http://schemas.microsoft.com/office/drawing/2014/main" id="{491CD108-EF9D-C24F-9952-299F219014CD}"/>
                </a:ext>
              </a:extLst>
            </p:cNvPr>
            <p:cNvSpPr/>
            <p:nvPr/>
          </p:nvSpPr>
          <p:spPr>
            <a:xfrm>
              <a:off x="4595447"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42" name="Oval 341">
              <a:extLst>
                <a:ext uri="{FF2B5EF4-FFF2-40B4-BE49-F238E27FC236}">
                  <a16:creationId xmlns:a16="http://schemas.microsoft.com/office/drawing/2014/main" id="{2DDA76CE-A71E-524F-87D2-27F393DDFBC2}"/>
                </a:ext>
              </a:extLst>
            </p:cNvPr>
            <p:cNvSpPr/>
            <p:nvPr/>
          </p:nvSpPr>
          <p:spPr>
            <a:xfrm>
              <a:off x="4730040"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43" name="Oval 342">
              <a:extLst>
                <a:ext uri="{FF2B5EF4-FFF2-40B4-BE49-F238E27FC236}">
                  <a16:creationId xmlns:a16="http://schemas.microsoft.com/office/drawing/2014/main" id="{BFCFDFFA-BE4D-4141-AB21-98937A946C28}"/>
                </a:ext>
              </a:extLst>
            </p:cNvPr>
            <p:cNvSpPr/>
            <p:nvPr/>
          </p:nvSpPr>
          <p:spPr>
            <a:xfrm>
              <a:off x="4864633"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44" name="Oval 343">
              <a:extLst>
                <a:ext uri="{FF2B5EF4-FFF2-40B4-BE49-F238E27FC236}">
                  <a16:creationId xmlns:a16="http://schemas.microsoft.com/office/drawing/2014/main" id="{59F7A90D-BAA3-3D45-A3EA-A01C5A18896F}"/>
                </a:ext>
              </a:extLst>
            </p:cNvPr>
            <p:cNvSpPr/>
            <p:nvPr/>
          </p:nvSpPr>
          <p:spPr>
            <a:xfrm>
              <a:off x="4997718"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45" name="Oval 344">
              <a:extLst>
                <a:ext uri="{FF2B5EF4-FFF2-40B4-BE49-F238E27FC236}">
                  <a16:creationId xmlns:a16="http://schemas.microsoft.com/office/drawing/2014/main" id="{8D23119B-8351-5047-A74E-186D60BC878D}"/>
                </a:ext>
              </a:extLst>
            </p:cNvPr>
            <p:cNvSpPr/>
            <p:nvPr/>
          </p:nvSpPr>
          <p:spPr>
            <a:xfrm>
              <a:off x="513231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46" name="Oval 345">
              <a:extLst>
                <a:ext uri="{FF2B5EF4-FFF2-40B4-BE49-F238E27FC236}">
                  <a16:creationId xmlns:a16="http://schemas.microsoft.com/office/drawing/2014/main" id="{A8564178-36A4-124C-BE8B-849E3A1A8621}"/>
                </a:ext>
              </a:extLst>
            </p:cNvPr>
            <p:cNvSpPr/>
            <p:nvPr/>
          </p:nvSpPr>
          <p:spPr>
            <a:xfrm>
              <a:off x="5266904"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47" name="Oval 346">
              <a:extLst>
                <a:ext uri="{FF2B5EF4-FFF2-40B4-BE49-F238E27FC236}">
                  <a16:creationId xmlns:a16="http://schemas.microsoft.com/office/drawing/2014/main" id="{952FB009-7253-3D40-AD5D-BD928E2EF4B5}"/>
                </a:ext>
              </a:extLst>
            </p:cNvPr>
            <p:cNvSpPr/>
            <p:nvPr/>
          </p:nvSpPr>
          <p:spPr>
            <a:xfrm>
              <a:off x="5401497"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48" name="Oval 347">
              <a:extLst>
                <a:ext uri="{FF2B5EF4-FFF2-40B4-BE49-F238E27FC236}">
                  <a16:creationId xmlns:a16="http://schemas.microsoft.com/office/drawing/2014/main" id="{B5529CEB-610D-5A47-BB98-CB243381DC8D}"/>
                </a:ext>
              </a:extLst>
            </p:cNvPr>
            <p:cNvSpPr/>
            <p:nvPr/>
          </p:nvSpPr>
          <p:spPr>
            <a:xfrm>
              <a:off x="5534581"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49" name="Oval 348">
              <a:extLst>
                <a:ext uri="{FF2B5EF4-FFF2-40B4-BE49-F238E27FC236}">
                  <a16:creationId xmlns:a16="http://schemas.microsoft.com/office/drawing/2014/main" id="{223ADDF6-5C3A-4A47-A239-E684F3BD2D33}"/>
                </a:ext>
              </a:extLst>
            </p:cNvPr>
            <p:cNvSpPr/>
            <p:nvPr/>
          </p:nvSpPr>
          <p:spPr>
            <a:xfrm>
              <a:off x="566917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50" name="Oval 349">
              <a:extLst>
                <a:ext uri="{FF2B5EF4-FFF2-40B4-BE49-F238E27FC236}">
                  <a16:creationId xmlns:a16="http://schemas.microsoft.com/office/drawing/2014/main" id="{8C63DA4B-91D1-1D4A-ACDE-075E1F904E02}"/>
                </a:ext>
              </a:extLst>
            </p:cNvPr>
            <p:cNvSpPr/>
            <p:nvPr/>
          </p:nvSpPr>
          <p:spPr>
            <a:xfrm>
              <a:off x="5803767"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51" name="Oval 350">
              <a:extLst>
                <a:ext uri="{FF2B5EF4-FFF2-40B4-BE49-F238E27FC236}">
                  <a16:creationId xmlns:a16="http://schemas.microsoft.com/office/drawing/2014/main" id="{AD6213C1-7986-6C47-B355-F02A8853DCA2}"/>
                </a:ext>
              </a:extLst>
            </p:cNvPr>
            <p:cNvSpPr/>
            <p:nvPr/>
          </p:nvSpPr>
          <p:spPr>
            <a:xfrm>
              <a:off x="4791000"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52" name="Oval 351">
              <a:extLst>
                <a:ext uri="{FF2B5EF4-FFF2-40B4-BE49-F238E27FC236}">
                  <a16:creationId xmlns:a16="http://schemas.microsoft.com/office/drawing/2014/main" id="{5FE35E0B-CBDA-204D-9D9D-A368C58FA15D}"/>
                </a:ext>
              </a:extLst>
            </p:cNvPr>
            <p:cNvSpPr/>
            <p:nvPr/>
          </p:nvSpPr>
          <p:spPr>
            <a:xfrm>
              <a:off x="4925593"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53" name="Oval 352">
              <a:extLst>
                <a:ext uri="{FF2B5EF4-FFF2-40B4-BE49-F238E27FC236}">
                  <a16:creationId xmlns:a16="http://schemas.microsoft.com/office/drawing/2014/main" id="{CD9B98B6-E663-4049-B331-EE8AE98596C0}"/>
                </a:ext>
              </a:extLst>
            </p:cNvPr>
            <p:cNvSpPr/>
            <p:nvPr/>
          </p:nvSpPr>
          <p:spPr>
            <a:xfrm>
              <a:off x="5058678"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54" name="Oval 353">
              <a:extLst>
                <a:ext uri="{FF2B5EF4-FFF2-40B4-BE49-F238E27FC236}">
                  <a16:creationId xmlns:a16="http://schemas.microsoft.com/office/drawing/2014/main" id="{92A3E4E7-0865-464C-88AD-CA67B8396CD4}"/>
                </a:ext>
              </a:extLst>
            </p:cNvPr>
            <p:cNvSpPr/>
            <p:nvPr/>
          </p:nvSpPr>
          <p:spPr>
            <a:xfrm>
              <a:off x="5193271"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55" name="Oval 354">
              <a:extLst>
                <a:ext uri="{FF2B5EF4-FFF2-40B4-BE49-F238E27FC236}">
                  <a16:creationId xmlns:a16="http://schemas.microsoft.com/office/drawing/2014/main" id="{C9C973B7-DCAD-7341-9764-2FB408FA43AF}"/>
                </a:ext>
              </a:extLst>
            </p:cNvPr>
            <p:cNvSpPr/>
            <p:nvPr/>
          </p:nvSpPr>
          <p:spPr>
            <a:xfrm>
              <a:off x="5327864"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56" name="Oval 355">
              <a:extLst>
                <a:ext uri="{FF2B5EF4-FFF2-40B4-BE49-F238E27FC236}">
                  <a16:creationId xmlns:a16="http://schemas.microsoft.com/office/drawing/2014/main" id="{B4DF77AA-2D86-2D4E-8FF2-DE00F5B37952}"/>
                </a:ext>
              </a:extLst>
            </p:cNvPr>
            <p:cNvSpPr/>
            <p:nvPr/>
          </p:nvSpPr>
          <p:spPr>
            <a:xfrm>
              <a:off x="5462457"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357" name="Flowchart: Magnetic Disk 734">
              <a:extLst>
                <a:ext uri="{FF2B5EF4-FFF2-40B4-BE49-F238E27FC236}">
                  <a16:creationId xmlns:a16="http://schemas.microsoft.com/office/drawing/2014/main" id="{0864C41F-F325-AE43-A98C-351470522160}"/>
                </a:ext>
              </a:extLst>
            </p:cNvPr>
            <p:cNvSpPr/>
            <p:nvPr/>
          </p:nvSpPr>
          <p:spPr>
            <a:xfrm>
              <a:off x="4344879" y="2310115"/>
              <a:ext cx="1726080" cy="2488432"/>
            </a:xfrm>
            <a:prstGeom prst="flowChartMagneticDisk">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grpSp>
          <p:nvGrpSpPr>
            <p:cNvPr id="358" name="Group 357">
              <a:extLst>
                <a:ext uri="{FF2B5EF4-FFF2-40B4-BE49-F238E27FC236}">
                  <a16:creationId xmlns:a16="http://schemas.microsoft.com/office/drawing/2014/main" id="{5760F6DD-4075-6841-9647-C1C2A87F6568}"/>
                </a:ext>
              </a:extLst>
            </p:cNvPr>
            <p:cNvGrpSpPr/>
            <p:nvPr/>
          </p:nvGrpSpPr>
          <p:grpSpPr>
            <a:xfrm>
              <a:off x="4128959" y="3045794"/>
              <a:ext cx="438912" cy="438912"/>
              <a:chOff x="2909759" y="2905347"/>
              <a:chExt cx="438912" cy="438912"/>
            </a:xfrm>
          </p:grpSpPr>
          <p:sp>
            <p:nvSpPr>
              <p:cNvPr id="359" name="Rectangle 358">
                <a:extLst>
                  <a:ext uri="{FF2B5EF4-FFF2-40B4-BE49-F238E27FC236}">
                    <a16:creationId xmlns:a16="http://schemas.microsoft.com/office/drawing/2014/main" id="{ADDE3B36-085A-A349-8B67-562BCF7DF415}"/>
                  </a:ext>
                </a:extLst>
              </p:cNvPr>
              <p:cNvSpPr/>
              <p:nvPr/>
            </p:nvSpPr>
            <p:spPr>
              <a:xfrm>
                <a:off x="2909759" y="2905347"/>
                <a:ext cx="438912" cy="4389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pic>
            <p:nvPicPr>
              <p:cNvPr id="360" name="Graphic 195">
                <a:extLst>
                  <a:ext uri="{FF2B5EF4-FFF2-40B4-BE49-F238E27FC236}">
                    <a16:creationId xmlns:a16="http://schemas.microsoft.com/office/drawing/2014/main" id="{4D986F3F-0A59-8242-8046-59E29671D25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946335" y="2941923"/>
                <a:ext cx="365760" cy="365760"/>
              </a:xfrm>
              <a:prstGeom prst="rect">
                <a:avLst/>
              </a:prstGeom>
            </p:spPr>
          </p:pic>
        </p:grpSp>
      </p:grpSp>
      <p:grpSp>
        <p:nvGrpSpPr>
          <p:cNvPr id="400" name="Group 399">
            <a:extLst>
              <a:ext uri="{FF2B5EF4-FFF2-40B4-BE49-F238E27FC236}">
                <a16:creationId xmlns:a16="http://schemas.microsoft.com/office/drawing/2014/main" id="{A40E809A-288D-A941-A3D9-7466A7C8C883}"/>
              </a:ext>
            </a:extLst>
          </p:cNvPr>
          <p:cNvGrpSpPr/>
          <p:nvPr/>
        </p:nvGrpSpPr>
        <p:grpSpPr>
          <a:xfrm>
            <a:off x="3696695" y="3798199"/>
            <a:ext cx="1253427" cy="1248414"/>
            <a:chOff x="6982843" y="3284196"/>
            <a:chExt cx="1278561" cy="1273447"/>
          </a:xfrm>
        </p:grpSpPr>
        <p:sp>
          <p:nvSpPr>
            <p:cNvPr id="401" name="Rectangle: Rounded Corners 650">
              <a:extLst>
                <a:ext uri="{FF2B5EF4-FFF2-40B4-BE49-F238E27FC236}">
                  <a16:creationId xmlns:a16="http://schemas.microsoft.com/office/drawing/2014/main" id="{51114155-8366-A54D-8665-3306FD4CD2B6}"/>
                </a:ext>
              </a:extLst>
            </p:cNvPr>
            <p:cNvSpPr/>
            <p:nvPr/>
          </p:nvSpPr>
          <p:spPr>
            <a:xfrm>
              <a:off x="6982843" y="3284196"/>
              <a:ext cx="1278561" cy="1273447"/>
            </a:xfrm>
            <a:prstGeom prst="roundRect">
              <a:avLst>
                <a:gd name="adj" fmla="val 8824"/>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402" name="Picture 401">
              <a:extLst>
                <a:ext uri="{FF2B5EF4-FFF2-40B4-BE49-F238E27FC236}">
                  <a16:creationId xmlns:a16="http://schemas.microsoft.com/office/drawing/2014/main" id="{9AC04DB6-6DDF-BF49-8CB3-557A96785BF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263817" y="3562613"/>
              <a:ext cx="716613" cy="716613"/>
            </a:xfrm>
            <a:prstGeom prst="ellipse">
              <a:avLst/>
            </a:prstGeom>
          </p:spPr>
        </p:pic>
      </p:grpSp>
      <p:cxnSp>
        <p:nvCxnSpPr>
          <p:cNvPr id="404" name="Straight Arrow Connector 403">
            <a:extLst>
              <a:ext uri="{FF2B5EF4-FFF2-40B4-BE49-F238E27FC236}">
                <a16:creationId xmlns:a16="http://schemas.microsoft.com/office/drawing/2014/main" id="{F0F7C3E8-2C13-3C49-8362-808B7ACA2DD6}"/>
              </a:ext>
            </a:extLst>
          </p:cNvPr>
          <p:cNvCxnSpPr>
            <a:cxnSpLocks/>
          </p:cNvCxnSpPr>
          <p:nvPr/>
        </p:nvCxnSpPr>
        <p:spPr>
          <a:xfrm>
            <a:off x="2613861" y="4425961"/>
            <a:ext cx="958848" cy="0"/>
          </a:xfrm>
          <a:prstGeom prst="straightConnector1">
            <a:avLst/>
          </a:prstGeom>
          <a:ln w="19050">
            <a:solidFill>
              <a:srgbClr val="0078D7"/>
            </a:solidFill>
            <a:prstDash val="solid"/>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406" name="Group 405">
            <a:extLst>
              <a:ext uri="{FF2B5EF4-FFF2-40B4-BE49-F238E27FC236}">
                <a16:creationId xmlns:a16="http://schemas.microsoft.com/office/drawing/2014/main" id="{78CD2CB0-8484-4641-86F8-DACC70E7E7CA}"/>
              </a:ext>
            </a:extLst>
          </p:cNvPr>
          <p:cNvGrpSpPr/>
          <p:nvPr/>
        </p:nvGrpSpPr>
        <p:grpSpPr>
          <a:xfrm>
            <a:off x="3415675" y="3506791"/>
            <a:ext cx="580227" cy="576273"/>
            <a:chOff x="10257340" y="1680054"/>
            <a:chExt cx="394878" cy="392187"/>
          </a:xfrm>
        </p:grpSpPr>
        <p:sp>
          <p:nvSpPr>
            <p:cNvPr id="407" name="Rectangle 406">
              <a:extLst>
                <a:ext uri="{FF2B5EF4-FFF2-40B4-BE49-F238E27FC236}">
                  <a16:creationId xmlns:a16="http://schemas.microsoft.com/office/drawing/2014/main" id="{467F21CA-A995-8444-A1DD-DEDC3BEC429D}"/>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408" name="Picture 407" descr="Image result for azure functions logo png">
              <a:extLst>
                <a:ext uri="{FF2B5EF4-FFF2-40B4-BE49-F238E27FC236}">
                  <a16:creationId xmlns:a16="http://schemas.microsoft.com/office/drawing/2014/main" id="{F45BB1E1-42F7-D046-B112-41FAF56B6306}"/>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10" name="Straight Arrow Connector 409">
            <a:extLst>
              <a:ext uri="{FF2B5EF4-FFF2-40B4-BE49-F238E27FC236}">
                <a16:creationId xmlns:a16="http://schemas.microsoft.com/office/drawing/2014/main" id="{713F50A5-A504-874C-B130-6805384D69D7}"/>
              </a:ext>
            </a:extLst>
          </p:cNvPr>
          <p:cNvCxnSpPr>
            <a:cxnSpLocks/>
          </p:cNvCxnSpPr>
          <p:nvPr/>
        </p:nvCxnSpPr>
        <p:spPr>
          <a:xfrm>
            <a:off x="5104673" y="4425961"/>
            <a:ext cx="911231" cy="0"/>
          </a:xfrm>
          <a:prstGeom prst="straightConnector1">
            <a:avLst/>
          </a:prstGeom>
          <a:ln w="19050">
            <a:solidFill>
              <a:srgbClr val="0078D7"/>
            </a:solidFill>
            <a:prstDash val="solid"/>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412" name="Group 411">
            <a:extLst>
              <a:ext uri="{FF2B5EF4-FFF2-40B4-BE49-F238E27FC236}">
                <a16:creationId xmlns:a16="http://schemas.microsoft.com/office/drawing/2014/main" id="{8B2F8A5C-2DE6-9647-94D4-62E4EC1DF44E}"/>
              </a:ext>
            </a:extLst>
          </p:cNvPr>
          <p:cNvGrpSpPr/>
          <p:nvPr/>
        </p:nvGrpSpPr>
        <p:grpSpPr>
          <a:xfrm>
            <a:off x="5947985" y="2800057"/>
            <a:ext cx="1911010" cy="2439515"/>
            <a:chOff x="8952126" y="2310115"/>
            <a:chExt cx="1949330" cy="2488432"/>
          </a:xfrm>
        </p:grpSpPr>
        <p:sp>
          <p:nvSpPr>
            <p:cNvPr id="413" name="Oval 412">
              <a:extLst>
                <a:ext uri="{FF2B5EF4-FFF2-40B4-BE49-F238E27FC236}">
                  <a16:creationId xmlns:a16="http://schemas.microsoft.com/office/drawing/2014/main" id="{142D9DD3-5ADA-7740-BEB3-0FA9A370D035}"/>
                </a:ext>
              </a:extLst>
            </p:cNvPr>
            <p:cNvSpPr/>
            <p:nvPr/>
          </p:nvSpPr>
          <p:spPr>
            <a:xfrm>
              <a:off x="9218904"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14" name="Oval 413">
              <a:extLst>
                <a:ext uri="{FF2B5EF4-FFF2-40B4-BE49-F238E27FC236}">
                  <a16:creationId xmlns:a16="http://schemas.microsoft.com/office/drawing/2014/main" id="{C9DC0A87-6B93-4644-8EAA-D8B63092ABF2}"/>
                </a:ext>
              </a:extLst>
            </p:cNvPr>
            <p:cNvSpPr/>
            <p:nvPr/>
          </p:nvSpPr>
          <p:spPr>
            <a:xfrm>
              <a:off x="9353497"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15" name="Oval 414">
              <a:extLst>
                <a:ext uri="{FF2B5EF4-FFF2-40B4-BE49-F238E27FC236}">
                  <a16:creationId xmlns:a16="http://schemas.microsoft.com/office/drawing/2014/main" id="{E86243B4-1E55-E942-868A-71F8AAB2D20F}"/>
                </a:ext>
              </a:extLst>
            </p:cNvPr>
            <p:cNvSpPr/>
            <p:nvPr/>
          </p:nvSpPr>
          <p:spPr>
            <a:xfrm>
              <a:off x="9488090"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16" name="Oval 415">
              <a:extLst>
                <a:ext uri="{FF2B5EF4-FFF2-40B4-BE49-F238E27FC236}">
                  <a16:creationId xmlns:a16="http://schemas.microsoft.com/office/drawing/2014/main" id="{C9BE65CD-D5C3-E445-9FD9-E03F76DE29C7}"/>
                </a:ext>
              </a:extLst>
            </p:cNvPr>
            <p:cNvSpPr/>
            <p:nvPr/>
          </p:nvSpPr>
          <p:spPr>
            <a:xfrm>
              <a:off x="9622683"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17" name="Oval 416">
              <a:extLst>
                <a:ext uri="{FF2B5EF4-FFF2-40B4-BE49-F238E27FC236}">
                  <a16:creationId xmlns:a16="http://schemas.microsoft.com/office/drawing/2014/main" id="{D4F34466-2341-5C4D-805B-852F9C93BB06}"/>
                </a:ext>
              </a:extLst>
            </p:cNvPr>
            <p:cNvSpPr/>
            <p:nvPr/>
          </p:nvSpPr>
          <p:spPr>
            <a:xfrm>
              <a:off x="9755768"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18" name="Oval 417">
              <a:extLst>
                <a:ext uri="{FF2B5EF4-FFF2-40B4-BE49-F238E27FC236}">
                  <a16:creationId xmlns:a16="http://schemas.microsoft.com/office/drawing/2014/main" id="{899146BB-EF9A-314C-A92A-D7663A467142}"/>
                </a:ext>
              </a:extLst>
            </p:cNvPr>
            <p:cNvSpPr/>
            <p:nvPr/>
          </p:nvSpPr>
          <p:spPr>
            <a:xfrm>
              <a:off x="9890361"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19" name="Oval 418">
              <a:extLst>
                <a:ext uri="{FF2B5EF4-FFF2-40B4-BE49-F238E27FC236}">
                  <a16:creationId xmlns:a16="http://schemas.microsoft.com/office/drawing/2014/main" id="{A14A9C02-B01A-5842-9EE2-C7CB84881D9E}"/>
                </a:ext>
              </a:extLst>
            </p:cNvPr>
            <p:cNvSpPr/>
            <p:nvPr/>
          </p:nvSpPr>
          <p:spPr>
            <a:xfrm>
              <a:off x="10024954"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20" name="Oval 419">
              <a:extLst>
                <a:ext uri="{FF2B5EF4-FFF2-40B4-BE49-F238E27FC236}">
                  <a16:creationId xmlns:a16="http://schemas.microsoft.com/office/drawing/2014/main" id="{5895DB85-DFD0-D544-8FC7-638498BC7C50}"/>
                </a:ext>
              </a:extLst>
            </p:cNvPr>
            <p:cNvSpPr/>
            <p:nvPr/>
          </p:nvSpPr>
          <p:spPr>
            <a:xfrm>
              <a:off x="10159547"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21" name="Oval 420">
              <a:extLst>
                <a:ext uri="{FF2B5EF4-FFF2-40B4-BE49-F238E27FC236}">
                  <a16:creationId xmlns:a16="http://schemas.microsoft.com/office/drawing/2014/main" id="{278A37C8-A8E1-514A-952D-0E167E0CFC5D}"/>
                </a:ext>
              </a:extLst>
            </p:cNvPr>
            <p:cNvSpPr/>
            <p:nvPr/>
          </p:nvSpPr>
          <p:spPr>
            <a:xfrm>
              <a:off x="10292631"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22" name="Oval 421">
              <a:extLst>
                <a:ext uri="{FF2B5EF4-FFF2-40B4-BE49-F238E27FC236}">
                  <a16:creationId xmlns:a16="http://schemas.microsoft.com/office/drawing/2014/main" id="{E5FD0B4F-E83B-5B4D-A754-A28E796918FB}"/>
                </a:ext>
              </a:extLst>
            </p:cNvPr>
            <p:cNvSpPr/>
            <p:nvPr/>
          </p:nvSpPr>
          <p:spPr>
            <a:xfrm>
              <a:off x="10427224"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23" name="Oval 422">
              <a:extLst>
                <a:ext uri="{FF2B5EF4-FFF2-40B4-BE49-F238E27FC236}">
                  <a16:creationId xmlns:a16="http://schemas.microsoft.com/office/drawing/2014/main" id="{FA1E778F-E55E-784B-BC9B-A8115DECBFA9}"/>
                </a:ext>
              </a:extLst>
            </p:cNvPr>
            <p:cNvSpPr/>
            <p:nvPr/>
          </p:nvSpPr>
          <p:spPr>
            <a:xfrm>
              <a:off x="10561817"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24" name="Oval 423">
              <a:extLst>
                <a:ext uri="{FF2B5EF4-FFF2-40B4-BE49-F238E27FC236}">
                  <a16:creationId xmlns:a16="http://schemas.microsoft.com/office/drawing/2014/main" id="{8E3E9B4C-5BF2-C544-BA0B-5D71FB337332}"/>
                </a:ext>
              </a:extLst>
            </p:cNvPr>
            <p:cNvSpPr/>
            <p:nvPr/>
          </p:nvSpPr>
          <p:spPr>
            <a:xfrm>
              <a:off x="10696410"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25" name="Oval 424">
              <a:extLst>
                <a:ext uri="{FF2B5EF4-FFF2-40B4-BE49-F238E27FC236}">
                  <a16:creationId xmlns:a16="http://schemas.microsoft.com/office/drawing/2014/main" id="{5E76EAA7-8CF4-074F-9221-A9EE432A625D}"/>
                </a:ext>
              </a:extLst>
            </p:cNvPr>
            <p:cNvSpPr/>
            <p:nvPr/>
          </p:nvSpPr>
          <p:spPr>
            <a:xfrm>
              <a:off x="9218904"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26" name="Oval 425">
              <a:extLst>
                <a:ext uri="{FF2B5EF4-FFF2-40B4-BE49-F238E27FC236}">
                  <a16:creationId xmlns:a16="http://schemas.microsoft.com/office/drawing/2014/main" id="{807EB2F5-90E1-0B42-91FA-3E156CEDDCA6}"/>
                </a:ext>
              </a:extLst>
            </p:cNvPr>
            <p:cNvSpPr/>
            <p:nvPr/>
          </p:nvSpPr>
          <p:spPr>
            <a:xfrm>
              <a:off x="9353497"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27" name="Oval 426">
              <a:extLst>
                <a:ext uri="{FF2B5EF4-FFF2-40B4-BE49-F238E27FC236}">
                  <a16:creationId xmlns:a16="http://schemas.microsoft.com/office/drawing/2014/main" id="{3424CE7A-D606-9D43-A8B0-347A45D4542B}"/>
                </a:ext>
              </a:extLst>
            </p:cNvPr>
            <p:cNvSpPr/>
            <p:nvPr/>
          </p:nvSpPr>
          <p:spPr>
            <a:xfrm>
              <a:off x="9488090"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28" name="Oval 427">
              <a:extLst>
                <a:ext uri="{FF2B5EF4-FFF2-40B4-BE49-F238E27FC236}">
                  <a16:creationId xmlns:a16="http://schemas.microsoft.com/office/drawing/2014/main" id="{F0FF6BF5-DE15-6D4D-8BD9-DF4E3A501124}"/>
                </a:ext>
              </a:extLst>
            </p:cNvPr>
            <p:cNvSpPr/>
            <p:nvPr/>
          </p:nvSpPr>
          <p:spPr>
            <a:xfrm>
              <a:off x="9622683"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29" name="Oval 428">
              <a:extLst>
                <a:ext uri="{FF2B5EF4-FFF2-40B4-BE49-F238E27FC236}">
                  <a16:creationId xmlns:a16="http://schemas.microsoft.com/office/drawing/2014/main" id="{CEB41D0F-98A8-2540-B464-D667796B2820}"/>
                </a:ext>
              </a:extLst>
            </p:cNvPr>
            <p:cNvSpPr/>
            <p:nvPr/>
          </p:nvSpPr>
          <p:spPr>
            <a:xfrm>
              <a:off x="9755768"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30" name="Oval 429">
              <a:extLst>
                <a:ext uri="{FF2B5EF4-FFF2-40B4-BE49-F238E27FC236}">
                  <a16:creationId xmlns:a16="http://schemas.microsoft.com/office/drawing/2014/main" id="{8659770A-6324-1743-8A81-60ACB41A4186}"/>
                </a:ext>
              </a:extLst>
            </p:cNvPr>
            <p:cNvSpPr/>
            <p:nvPr/>
          </p:nvSpPr>
          <p:spPr>
            <a:xfrm>
              <a:off x="9890361"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31" name="Oval 430">
              <a:extLst>
                <a:ext uri="{FF2B5EF4-FFF2-40B4-BE49-F238E27FC236}">
                  <a16:creationId xmlns:a16="http://schemas.microsoft.com/office/drawing/2014/main" id="{AB137374-2B5A-7049-A7F0-F07BD6B2E384}"/>
                </a:ext>
              </a:extLst>
            </p:cNvPr>
            <p:cNvSpPr/>
            <p:nvPr/>
          </p:nvSpPr>
          <p:spPr>
            <a:xfrm>
              <a:off x="10024954"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32" name="Oval 431">
              <a:extLst>
                <a:ext uri="{FF2B5EF4-FFF2-40B4-BE49-F238E27FC236}">
                  <a16:creationId xmlns:a16="http://schemas.microsoft.com/office/drawing/2014/main" id="{6AAF7E45-206B-DE44-8575-AD46E82491F6}"/>
                </a:ext>
              </a:extLst>
            </p:cNvPr>
            <p:cNvSpPr/>
            <p:nvPr/>
          </p:nvSpPr>
          <p:spPr>
            <a:xfrm>
              <a:off x="10159547"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33" name="Oval 432">
              <a:extLst>
                <a:ext uri="{FF2B5EF4-FFF2-40B4-BE49-F238E27FC236}">
                  <a16:creationId xmlns:a16="http://schemas.microsoft.com/office/drawing/2014/main" id="{4133E4D9-A666-B243-959F-BA7912BC9513}"/>
                </a:ext>
              </a:extLst>
            </p:cNvPr>
            <p:cNvSpPr/>
            <p:nvPr/>
          </p:nvSpPr>
          <p:spPr>
            <a:xfrm>
              <a:off x="10292631"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34" name="Oval 433">
              <a:extLst>
                <a:ext uri="{FF2B5EF4-FFF2-40B4-BE49-F238E27FC236}">
                  <a16:creationId xmlns:a16="http://schemas.microsoft.com/office/drawing/2014/main" id="{1E0386E3-743D-564F-BA5B-89B37365D008}"/>
                </a:ext>
              </a:extLst>
            </p:cNvPr>
            <p:cNvSpPr/>
            <p:nvPr/>
          </p:nvSpPr>
          <p:spPr>
            <a:xfrm>
              <a:off x="10427224"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35" name="Oval 434">
              <a:extLst>
                <a:ext uri="{FF2B5EF4-FFF2-40B4-BE49-F238E27FC236}">
                  <a16:creationId xmlns:a16="http://schemas.microsoft.com/office/drawing/2014/main" id="{D8D6465A-A4FC-9F4F-BE7D-2A68FFB1BAEC}"/>
                </a:ext>
              </a:extLst>
            </p:cNvPr>
            <p:cNvSpPr/>
            <p:nvPr/>
          </p:nvSpPr>
          <p:spPr>
            <a:xfrm>
              <a:off x="10561817"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36" name="Oval 435">
              <a:extLst>
                <a:ext uri="{FF2B5EF4-FFF2-40B4-BE49-F238E27FC236}">
                  <a16:creationId xmlns:a16="http://schemas.microsoft.com/office/drawing/2014/main" id="{BB3DC24C-56E6-8B4B-BEA7-DF562912D11E}"/>
                </a:ext>
              </a:extLst>
            </p:cNvPr>
            <p:cNvSpPr/>
            <p:nvPr/>
          </p:nvSpPr>
          <p:spPr>
            <a:xfrm>
              <a:off x="10696410"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37" name="Oval 436">
              <a:extLst>
                <a:ext uri="{FF2B5EF4-FFF2-40B4-BE49-F238E27FC236}">
                  <a16:creationId xmlns:a16="http://schemas.microsoft.com/office/drawing/2014/main" id="{5DD3F6D9-A309-A240-ABFC-CBE0A34D83BF}"/>
                </a:ext>
              </a:extLst>
            </p:cNvPr>
            <p:cNvSpPr/>
            <p:nvPr/>
          </p:nvSpPr>
          <p:spPr>
            <a:xfrm>
              <a:off x="915517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38" name="Oval 437">
              <a:extLst>
                <a:ext uri="{FF2B5EF4-FFF2-40B4-BE49-F238E27FC236}">
                  <a16:creationId xmlns:a16="http://schemas.microsoft.com/office/drawing/2014/main" id="{B8362815-EC43-C34C-B8BA-75C8B6CF7149}"/>
                </a:ext>
              </a:extLst>
            </p:cNvPr>
            <p:cNvSpPr/>
            <p:nvPr/>
          </p:nvSpPr>
          <p:spPr>
            <a:xfrm>
              <a:off x="928976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39" name="Oval 438">
              <a:extLst>
                <a:ext uri="{FF2B5EF4-FFF2-40B4-BE49-F238E27FC236}">
                  <a16:creationId xmlns:a16="http://schemas.microsoft.com/office/drawing/2014/main" id="{46FC2946-190A-8A43-9CBE-2E024CDA1985}"/>
                </a:ext>
              </a:extLst>
            </p:cNvPr>
            <p:cNvSpPr/>
            <p:nvPr/>
          </p:nvSpPr>
          <p:spPr>
            <a:xfrm>
              <a:off x="9424358"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40" name="Oval 439">
              <a:extLst>
                <a:ext uri="{FF2B5EF4-FFF2-40B4-BE49-F238E27FC236}">
                  <a16:creationId xmlns:a16="http://schemas.microsoft.com/office/drawing/2014/main" id="{E6BCF20D-C8DA-7E46-876E-C6288947D40D}"/>
                </a:ext>
              </a:extLst>
            </p:cNvPr>
            <p:cNvSpPr/>
            <p:nvPr/>
          </p:nvSpPr>
          <p:spPr>
            <a:xfrm>
              <a:off x="9558951"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41" name="Oval 440">
              <a:extLst>
                <a:ext uri="{FF2B5EF4-FFF2-40B4-BE49-F238E27FC236}">
                  <a16:creationId xmlns:a16="http://schemas.microsoft.com/office/drawing/2014/main" id="{6380DE5F-6B44-9249-9E73-8A2AD9882FA1}"/>
                </a:ext>
              </a:extLst>
            </p:cNvPr>
            <p:cNvSpPr/>
            <p:nvPr/>
          </p:nvSpPr>
          <p:spPr>
            <a:xfrm>
              <a:off x="9692036"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42" name="Oval 441">
              <a:extLst>
                <a:ext uri="{FF2B5EF4-FFF2-40B4-BE49-F238E27FC236}">
                  <a16:creationId xmlns:a16="http://schemas.microsoft.com/office/drawing/2014/main" id="{08B9B167-6F58-5D4D-944B-147B8E1341A4}"/>
                </a:ext>
              </a:extLst>
            </p:cNvPr>
            <p:cNvSpPr/>
            <p:nvPr/>
          </p:nvSpPr>
          <p:spPr>
            <a:xfrm>
              <a:off x="9826629"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43" name="Oval 442">
              <a:extLst>
                <a:ext uri="{FF2B5EF4-FFF2-40B4-BE49-F238E27FC236}">
                  <a16:creationId xmlns:a16="http://schemas.microsoft.com/office/drawing/2014/main" id="{09A4F8F0-7FC2-054F-9EA4-4D54954BBEAD}"/>
                </a:ext>
              </a:extLst>
            </p:cNvPr>
            <p:cNvSpPr/>
            <p:nvPr/>
          </p:nvSpPr>
          <p:spPr>
            <a:xfrm>
              <a:off x="996122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44" name="Oval 443">
              <a:extLst>
                <a:ext uri="{FF2B5EF4-FFF2-40B4-BE49-F238E27FC236}">
                  <a16:creationId xmlns:a16="http://schemas.microsoft.com/office/drawing/2014/main" id="{D68352D5-D536-DA46-81B8-F3C3DE0D1079}"/>
                </a:ext>
              </a:extLst>
            </p:cNvPr>
            <p:cNvSpPr/>
            <p:nvPr/>
          </p:nvSpPr>
          <p:spPr>
            <a:xfrm>
              <a:off x="1009581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45" name="Oval 444">
              <a:extLst>
                <a:ext uri="{FF2B5EF4-FFF2-40B4-BE49-F238E27FC236}">
                  <a16:creationId xmlns:a16="http://schemas.microsoft.com/office/drawing/2014/main" id="{3AFD8050-65C8-0D4F-9E20-AA2A13E96A80}"/>
                </a:ext>
              </a:extLst>
            </p:cNvPr>
            <p:cNvSpPr/>
            <p:nvPr/>
          </p:nvSpPr>
          <p:spPr>
            <a:xfrm>
              <a:off x="10228899"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46" name="Oval 445">
              <a:extLst>
                <a:ext uri="{FF2B5EF4-FFF2-40B4-BE49-F238E27FC236}">
                  <a16:creationId xmlns:a16="http://schemas.microsoft.com/office/drawing/2014/main" id="{95D36B77-9555-5D4E-956A-973FE2C18230}"/>
                </a:ext>
              </a:extLst>
            </p:cNvPr>
            <p:cNvSpPr/>
            <p:nvPr/>
          </p:nvSpPr>
          <p:spPr>
            <a:xfrm>
              <a:off x="1036349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47" name="Oval 446">
              <a:extLst>
                <a:ext uri="{FF2B5EF4-FFF2-40B4-BE49-F238E27FC236}">
                  <a16:creationId xmlns:a16="http://schemas.microsoft.com/office/drawing/2014/main" id="{81D1E178-B9D2-C64F-88C9-906C424B19D9}"/>
                </a:ext>
              </a:extLst>
            </p:cNvPr>
            <p:cNvSpPr/>
            <p:nvPr/>
          </p:nvSpPr>
          <p:spPr>
            <a:xfrm>
              <a:off x="1049808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48" name="Oval 447">
              <a:extLst>
                <a:ext uri="{FF2B5EF4-FFF2-40B4-BE49-F238E27FC236}">
                  <a16:creationId xmlns:a16="http://schemas.microsoft.com/office/drawing/2014/main" id="{DA6EEA88-5F67-1749-9E58-2DC491ADDFBF}"/>
                </a:ext>
              </a:extLst>
            </p:cNvPr>
            <p:cNvSpPr/>
            <p:nvPr/>
          </p:nvSpPr>
          <p:spPr>
            <a:xfrm>
              <a:off x="10632678"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49" name="Oval 448">
              <a:extLst>
                <a:ext uri="{FF2B5EF4-FFF2-40B4-BE49-F238E27FC236}">
                  <a16:creationId xmlns:a16="http://schemas.microsoft.com/office/drawing/2014/main" id="{AF5C1ACD-63DB-DF49-B1D7-F66245914B8B}"/>
                </a:ext>
              </a:extLst>
            </p:cNvPr>
            <p:cNvSpPr/>
            <p:nvPr/>
          </p:nvSpPr>
          <p:spPr>
            <a:xfrm>
              <a:off x="10764296"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50" name="Oval 449">
              <a:extLst>
                <a:ext uri="{FF2B5EF4-FFF2-40B4-BE49-F238E27FC236}">
                  <a16:creationId xmlns:a16="http://schemas.microsoft.com/office/drawing/2014/main" id="{CCA503D2-FA7B-A243-B8AF-49913D3C9D23}"/>
                </a:ext>
              </a:extLst>
            </p:cNvPr>
            <p:cNvSpPr/>
            <p:nvPr/>
          </p:nvSpPr>
          <p:spPr>
            <a:xfrm>
              <a:off x="915517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51" name="Oval 450">
              <a:extLst>
                <a:ext uri="{FF2B5EF4-FFF2-40B4-BE49-F238E27FC236}">
                  <a16:creationId xmlns:a16="http://schemas.microsoft.com/office/drawing/2014/main" id="{3224D128-3E4B-5842-84B4-6D31D232E9DB}"/>
                </a:ext>
              </a:extLst>
            </p:cNvPr>
            <p:cNvSpPr/>
            <p:nvPr/>
          </p:nvSpPr>
          <p:spPr>
            <a:xfrm>
              <a:off x="928976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52" name="Oval 451">
              <a:extLst>
                <a:ext uri="{FF2B5EF4-FFF2-40B4-BE49-F238E27FC236}">
                  <a16:creationId xmlns:a16="http://schemas.microsoft.com/office/drawing/2014/main" id="{56A218DF-49A9-FF47-917B-5BBA30E7A2D1}"/>
                </a:ext>
              </a:extLst>
            </p:cNvPr>
            <p:cNvSpPr/>
            <p:nvPr/>
          </p:nvSpPr>
          <p:spPr>
            <a:xfrm>
              <a:off x="9424358"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53" name="Oval 452">
              <a:extLst>
                <a:ext uri="{FF2B5EF4-FFF2-40B4-BE49-F238E27FC236}">
                  <a16:creationId xmlns:a16="http://schemas.microsoft.com/office/drawing/2014/main" id="{326945B2-E9BF-404C-B037-5D2BE586DAF1}"/>
                </a:ext>
              </a:extLst>
            </p:cNvPr>
            <p:cNvSpPr/>
            <p:nvPr/>
          </p:nvSpPr>
          <p:spPr>
            <a:xfrm>
              <a:off x="9558951"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54" name="Oval 453">
              <a:extLst>
                <a:ext uri="{FF2B5EF4-FFF2-40B4-BE49-F238E27FC236}">
                  <a16:creationId xmlns:a16="http://schemas.microsoft.com/office/drawing/2014/main" id="{0E204232-3EFD-6D4F-BB45-EBB8EFC23538}"/>
                </a:ext>
              </a:extLst>
            </p:cNvPr>
            <p:cNvSpPr/>
            <p:nvPr/>
          </p:nvSpPr>
          <p:spPr>
            <a:xfrm>
              <a:off x="9692036"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55" name="Oval 454">
              <a:extLst>
                <a:ext uri="{FF2B5EF4-FFF2-40B4-BE49-F238E27FC236}">
                  <a16:creationId xmlns:a16="http://schemas.microsoft.com/office/drawing/2014/main" id="{A9C5954C-96BE-2240-A461-889A32E43E5E}"/>
                </a:ext>
              </a:extLst>
            </p:cNvPr>
            <p:cNvSpPr/>
            <p:nvPr/>
          </p:nvSpPr>
          <p:spPr>
            <a:xfrm>
              <a:off x="9826629"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56" name="Oval 455">
              <a:extLst>
                <a:ext uri="{FF2B5EF4-FFF2-40B4-BE49-F238E27FC236}">
                  <a16:creationId xmlns:a16="http://schemas.microsoft.com/office/drawing/2014/main" id="{F713F27C-B3DC-3146-B30C-82FB1DA1840F}"/>
                </a:ext>
              </a:extLst>
            </p:cNvPr>
            <p:cNvSpPr/>
            <p:nvPr/>
          </p:nvSpPr>
          <p:spPr>
            <a:xfrm>
              <a:off x="996122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57" name="Oval 456">
              <a:extLst>
                <a:ext uri="{FF2B5EF4-FFF2-40B4-BE49-F238E27FC236}">
                  <a16:creationId xmlns:a16="http://schemas.microsoft.com/office/drawing/2014/main" id="{62412FB1-E7D6-CB4E-A61F-7DD13CE0CBBE}"/>
                </a:ext>
              </a:extLst>
            </p:cNvPr>
            <p:cNvSpPr/>
            <p:nvPr/>
          </p:nvSpPr>
          <p:spPr>
            <a:xfrm>
              <a:off x="1009581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58" name="Oval 457">
              <a:extLst>
                <a:ext uri="{FF2B5EF4-FFF2-40B4-BE49-F238E27FC236}">
                  <a16:creationId xmlns:a16="http://schemas.microsoft.com/office/drawing/2014/main" id="{7C608CB0-28B0-D54B-AE35-92FEFD5EA8C8}"/>
                </a:ext>
              </a:extLst>
            </p:cNvPr>
            <p:cNvSpPr/>
            <p:nvPr/>
          </p:nvSpPr>
          <p:spPr>
            <a:xfrm>
              <a:off x="10228899"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59" name="Oval 458">
              <a:extLst>
                <a:ext uri="{FF2B5EF4-FFF2-40B4-BE49-F238E27FC236}">
                  <a16:creationId xmlns:a16="http://schemas.microsoft.com/office/drawing/2014/main" id="{85ED8DA2-6E75-024E-86F0-C1DCDC879FE3}"/>
                </a:ext>
              </a:extLst>
            </p:cNvPr>
            <p:cNvSpPr/>
            <p:nvPr/>
          </p:nvSpPr>
          <p:spPr>
            <a:xfrm>
              <a:off x="1036349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60" name="Oval 459">
              <a:extLst>
                <a:ext uri="{FF2B5EF4-FFF2-40B4-BE49-F238E27FC236}">
                  <a16:creationId xmlns:a16="http://schemas.microsoft.com/office/drawing/2014/main" id="{3C553FB3-49AF-9341-98C1-DEAC42D17FB9}"/>
                </a:ext>
              </a:extLst>
            </p:cNvPr>
            <p:cNvSpPr/>
            <p:nvPr/>
          </p:nvSpPr>
          <p:spPr>
            <a:xfrm>
              <a:off x="1049808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61" name="Oval 460">
              <a:extLst>
                <a:ext uri="{FF2B5EF4-FFF2-40B4-BE49-F238E27FC236}">
                  <a16:creationId xmlns:a16="http://schemas.microsoft.com/office/drawing/2014/main" id="{125173E0-4DE8-D147-9E0D-1F7EB342FC49}"/>
                </a:ext>
              </a:extLst>
            </p:cNvPr>
            <p:cNvSpPr/>
            <p:nvPr/>
          </p:nvSpPr>
          <p:spPr>
            <a:xfrm>
              <a:off x="10632678"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62" name="Oval 461">
              <a:extLst>
                <a:ext uri="{FF2B5EF4-FFF2-40B4-BE49-F238E27FC236}">
                  <a16:creationId xmlns:a16="http://schemas.microsoft.com/office/drawing/2014/main" id="{F9668C20-A4AF-4944-BF59-1AB1D6E26FAD}"/>
                </a:ext>
              </a:extLst>
            </p:cNvPr>
            <p:cNvSpPr/>
            <p:nvPr/>
          </p:nvSpPr>
          <p:spPr>
            <a:xfrm>
              <a:off x="10764296"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63" name="Oval 462">
              <a:extLst>
                <a:ext uri="{FF2B5EF4-FFF2-40B4-BE49-F238E27FC236}">
                  <a16:creationId xmlns:a16="http://schemas.microsoft.com/office/drawing/2014/main" id="{ED0C56C5-A4DD-3F46-8955-D82831DB59C7}"/>
                </a:ext>
              </a:extLst>
            </p:cNvPr>
            <p:cNvSpPr/>
            <p:nvPr/>
          </p:nvSpPr>
          <p:spPr>
            <a:xfrm>
              <a:off x="9155172"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64" name="Oval 463">
              <a:extLst>
                <a:ext uri="{FF2B5EF4-FFF2-40B4-BE49-F238E27FC236}">
                  <a16:creationId xmlns:a16="http://schemas.microsoft.com/office/drawing/2014/main" id="{1C682D7A-27D9-A34D-9F46-C552A3526ED8}"/>
                </a:ext>
              </a:extLst>
            </p:cNvPr>
            <p:cNvSpPr/>
            <p:nvPr/>
          </p:nvSpPr>
          <p:spPr>
            <a:xfrm>
              <a:off x="9289765"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65" name="Oval 464">
              <a:extLst>
                <a:ext uri="{FF2B5EF4-FFF2-40B4-BE49-F238E27FC236}">
                  <a16:creationId xmlns:a16="http://schemas.microsoft.com/office/drawing/2014/main" id="{A727CC59-F851-8143-8C63-C50F282CA0B3}"/>
                </a:ext>
              </a:extLst>
            </p:cNvPr>
            <p:cNvSpPr/>
            <p:nvPr/>
          </p:nvSpPr>
          <p:spPr>
            <a:xfrm>
              <a:off x="9424358"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66" name="Oval 465">
              <a:extLst>
                <a:ext uri="{FF2B5EF4-FFF2-40B4-BE49-F238E27FC236}">
                  <a16:creationId xmlns:a16="http://schemas.microsoft.com/office/drawing/2014/main" id="{FBF2A494-62E7-F943-BEE0-1AA760C346BB}"/>
                </a:ext>
              </a:extLst>
            </p:cNvPr>
            <p:cNvSpPr/>
            <p:nvPr/>
          </p:nvSpPr>
          <p:spPr>
            <a:xfrm>
              <a:off x="9558951"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67" name="Oval 466">
              <a:extLst>
                <a:ext uri="{FF2B5EF4-FFF2-40B4-BE49-F238E27FC236}">
                  <a16:creationId xmlns:a16="http://schemas.microsoft.com/office/drawing/2014/main" id="{2CC2CCC2-8A57-8A49-B56F-11341AA3A98A}"/>
                </a:ext>
              </a:extLst>
            </p:cNvPr>
            <p:cNvSpPr/>
            <p:nvPr/>
          </p:nvSpPr>
          <p:spPr>
            <a:xfrm>
              <a:off x="9692036"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68" name="Oval 467">
              <a:extLst>
                <a:ext uri="{FF2B5EF4-FFF2-40B4-BE49-F238E27FC236}">
                  <a16:creationId xmlns:a16="http://schemas.microsoft.com/office/drawing/2014/main" id="{59BCDD4E-09F7-2048-9037-0B5190C49F49}"/>
                </a:ext>
              </a:extLst>
            </p:cNvPr>
            <p:cNvSpPr/>
            <p:nvPr/>
          </p:nvSpPr>
          <p:spPr>
            <a:xfrm>
              <a:off x="9826629"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69" name="Oval 468">
              <a:extLst>
                <a:ext uri="{FF2B5EF4-FFF2-40B4-BE49-F238E27FC236}">
                  <a16:creationId xmlns:a16="http://schemas.microsoft.com/office/drawing/2014/main" id="{EC996CAE-C8BD-5740-AA65-32BBE6AFDEB5}"/>
                </a:ext>
              </a:extLst>
            </p:cNvPr>
            <p:cNvSpPr/>
            <p:nvPr/>
          </p:nvSpPr>
          <p:spPr>
            <a:xfrm>
              <a:off x="9961222"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70" name="Oval 469">
              <a:extLst>
                <a:ext uri="{FF2B5EF4-FFF2-40B4-BE49-F238E27FC236}">
                  <a16:creationId xmlns:a16="http://schemas.microsoft.com/office/drawing/2014/main" id="{2F255E6B-6F6B-4D43-8AA0-DF3A972CEE3B}"/>
                </a:ext>
              </a:extLst>
            </p:cNvPr>
            <p:cNvSpPr/>
            <p:nvPr/>
          </p:nvSpPr>
          <p:spPr>
            <a:xfrm>
              <a:off x="10095815"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71" name="Oval 470">
              <a:extLst>
                <a:ext uri="{FF2B5EF4-FFF2-40B4-BE49-F238E27FC236}">
                  <a16:creationId xmlns:a16="http://schemas.microsoft.com/office/drawing/2014/main" id="{66BFE28C-4ED6-F143-A8D2-D681078FD2DC}"/>
                </a:ext>
              </a:extLst>
            </p:cNvPr>
            <p:cNvSpPr/>
            <p:nvPr/>
          </p:nvSpPr>
          <p:spPr>
            <a:xfrm>
              <a:off x="10228899"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72" name="Oval 471">
              <a:extLst>
                <a:ext uri="{FF2B5EF4-FFF2-40B4-BE49-F238E27FC236}">
                  <a16:creationId xmlns:a16="http://schemas.microsoft.com/office/drawing/2014/main" id="{7ABEC929-AFEE-8E4C-AB67-0065F6C03452}"/>
                </a:ext>
              </a:extLst>
            </p:cNvPr>
            <p:cNvSpPr/>
            <p:nvPr/>
          </p:nvSpPr>
          <p:spPr>
            <a:xfrm>
              <a:off x="10363492"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73" name="Oval 472">
              <a:extLst>
                <a:ext uri="{FF2B5EF4-FFF2-40B4-BE49-F238E27FC236}">
                  <a16:creationId xmlns:a16="http://schemas.microsoft.com/office/drawing/2014/main" id="{EE5308E2-DA74-6042-8162-D4BD517EE97D}"/>
                </a:ext>
              </a:extLst>
            </p:cNvPr>
            <p:cNvSpPr/>
            <p:nvPr/>
          </p:nvSpPr>
          <p:spPr>
            <a:xfrm>
              <a:off x="10498085"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74" name="Oval 473">
              <a:extLst>
                <a:ext uri="{FF2B5EF4-FFF2-40B4-BE49-F238E27FC236}">
                  <a16:creationId xmlns:a16="http://schemas.microsoft.com/office/drawing/2014/main" id="{A64EBE49-B7E2-174F-A4E6-F3BE322D4473}"/>
                </a:ext>
              </a:extLst>
            </p:cNvPr>
            <p:cNvSpPr/>
            <p:nvPr/>
          </p:nvSpPr>
          <p:spPr>
            <a:xfrm>
              <a:off x="10632678"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75" name="Oval 474">
              <a:extLst>
                <a:ext uri="{FF2B5EF4-FFF2-40B4-BE49-F238E27FC236}">
                  <a16:creationId xmlns:a16="http://schemas.microsoft.com/office/drawing/2014/main" id="{CB8170BA-3F27-8346-A151-83ECAA2CC30F}"/>
                </a:ext>
              </a:extLst>
            </p:cNvPr>
            <p:cNvSpPr/>
            <p:nvPr/>
          </p:nvSpPr>
          <p:spPr>
            <a:xfrm>
              <a:off x="10764296"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76" name="Oval 475">
              <a:extLst>
                <a:ext uri="{FF2B5EF4-FFF2-40B4-BE49-F238E27FC236}">
                  <a16:creationId xmlns:a16="http://schemas.microsoft.com/office/drawing/2014/main" id="{E18F1F84-9C4B-3043-9638-6A2FF6BF7108}"/>
                </a:ext>
              </a:extLst>
            </p:cNvPr>
            <p:cNvSpPr/>
            <p:nvPr/>
          </p:nvSpPr>
          <p:spPr>
            <a:xfrm>
              <a:off x="9218904"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77" name="Oval 476">
              <a:extLst>
                <a:ext uri="{FF2B5EF4-FFF2-40B4-BE49-F238E27FC236}">
                  <a16:creationId xmlns:a16="http://schemas.microsoft.com/office/drawing/2014/main" id="{1494CCCE-DC17-DB40-B311-34B6D66E6412}"/>
                </a:ext>
              </a:extLst>
            </p:cNvPr>
            <p:cNvSpPr/>
            <p:nvPr/>
          </p:nvSpPr>
          <p:spPr>
            <a:xfrm>
              <a:off x="935349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78" name="Oval 477">
              <a:extLst>
                <a:ext uri="{FF2B5EF4-FFF2-40B4-BE49-F238E27FC236}">
                  <a16:creationId xmlns:a16="http://schemas.microsoft.com/office/drawing/2014/main" id="{1F5E1DA5-E54F-F94D-B91E-BC04AFA6F8B4}"/>
                </a:ext>
              </a:extLst>
            </p:cNvPr>
            <p:cNvSpPr/>
            <p:nvPr/>
          </p:nvSpPr>
          <p:spPr>
            <a:xfrm>
              <a:off x="9488090"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79" name="Oval 478">
              <a:extLst>
                <a:ext uri="{FF2B5EF4-FFF2-40B4-BE49-F238E27FC236}">
                  <a16:creationId xmlns:a16="http://schemas.microsoft.com/office/drawing/2014/main" id="{1A8F378E-260E-BE4D-BCCA-8650F10CAFEA}"/>
                </a:ext>
              </a:extLst>
            </p:cNvPr>
            <p:cNvSpPr/>
            <p:nvPr/>
          </p:nvSpPr>
          <p:spPr>
            <a:xfrm>
              <a:off x="9622683"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80" name="Oval 479">
              <a:extLst>
                <a:ext uri="{FF2B5EF4-FFF2-40B4-BE49-F238E27FC236}">
                  <a16:creationId xmlns:a16="http://schemas.microsoft.com/office/drawing/2014/main" id="{CF037449-3165-6B4B-83A3-4E905275B15D}"/>
                </a:ext>
              </a:extLst>
            </p:cNvPr>
            <p:cNvSpPr/>
            <p:nvPr/>
          </p:nvSpPr>
          <p:spPr>
            <a:xfrm>
              <a:off x="9755768"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81" name="Oval 480">
              <a:extLst>
                <a:ext uri="{FF2B5EF4-FFF2-40B4-BE49-F238E27FC236}">
                  <a16:creationId xmlns:a16="http://schemas.microsoft.com/office/drawing/2014/main" id="{0A27169B-6AF1-D246-A327-F28E974B5EC2}"/>
                </a:ext>
              </a:extLst>
            </p:cNvPr>
            <p:cNvSpPr/>
            <p:nvPr/>
          </p:nvSpPr>
          <p:spPr>
            <a:xfrm>
              <a:off x="9890361"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82" name="Oval 481">
              <a:extLst>
                <a:ext uri="{FF2B5EF4-FFF2-40B4-BE49-F238E27FC236}">
                  <a16:creationId xmlns:a16="http://schemas.microsoft.com/office/drawing/2014/main" id="{02BD2691-34D5-2740-99D8-1C63E3623C84}"/>
                </a:ext>
              </a:extLst>
            </p:cNvPr>
            <p:cNvSpPr/>
            <p:nvPr/>
          </p:nvSpPr>
          <p:spPr>
            <a:xfrm>
              <a:off x="10024954"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83" name="Oval 482">
              <a:extLst>
                <a:ext uri="{FF2B5EF4-FFF2-40B4-BE49-F238E27FC236}">
                  <a16:creationId xmlns:a16="http://schemas.microsoft.com/office/drawing/2014/main" id="{2A7B0E52-DD25-E54D-85FA-C4D2E890338A}"/>
                </a:ext>
              </a:extLst>
            </p:cNvPr>
            <p:cNvSpPr/>
            <p:nvPr/>
          </p:nvSpPr>
          <p:spPr>
            <a:xfrm>
              <a:off x="1015954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84" name="Oval 483">
              <a:extLst>
                <a:ext uri="{FF2B5EF4-FFF2-40B4-BE49-F238E27FC236}">
                  <a16:creationId xmlns:a16="http://schemas.microsoft.com/office/drawing/2014/main" id="{9E389A39-C967-684C-ADEE-B63E7EA61BF7}"/>
                </a:ext>
              </a:extLst>
            </p:cNvPr>
            <p:cNvSpPr/>
            <p:nvPr/>
          </p:nvSpPr>
          <p:spPr>
            <a:xfrm>
              <a:off x="10292631"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85" name="Oval 484">
              <a:extLst>
                <a:ext uri="{FF2B5EF4-FFF2-40B4-BE49-F238E27FC236}">
                  <a16:creationId xmlns:a16="http://schemas.microsoft.com/office/drawing/2014/main" id="{AE6A3572-2524-CF40-8739-9A1005AFC5B2}"/>
                </a:ext>
              </a:extLst>
            </p:cNvPr>
            <p:cNvSpPr/>
            <p:nvPr/>
          </p:nvSpPr>
          <p:spPr>
            <a:xfrm>
              <a:off x="10427224"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86" name="Oval 485">
              <a:extLst>
                <a:ext uri="{FF2B5EF4-FFF2-40B4-BE49-F238E27FC236}">
                  <a16:creationId xmlns:a16="http://schemas.microsoft.com/office/drawing/2014/main" id="{63620C0B-18B0-0A4E-8C1E-A57D32822155}"/>
                </a:ext>
              </a:extLst>
            </p:cNvPr>
            <p:cNvSpPr/>
            <p:nvPr/>
          </p:nvSpPr>
          <p:spPr>
            <a:xfrm>
              <a:off x="10561817"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87" name="Oval 486">
              <a:extLst>
                <a:ext uri="{FF2B5EF4-FFF2-40B4-BE49-F238E27FC236}">
                  <a16:creationId xmlns:a16="http://schemas.microsoft.com/office/drawing/2014/main" id="{2450BE85-75FF-D248-B735-54009FC9598A}"/>
                </a:ext>
              </a:extLst>
            </p:cNvPr>
            <p:cNvSpPr/>
            <p:nvPr/>
          </p:nvSpPr>
          <p:spPr>
            <a:xfrm>
              <a:off x="1069641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88" name="Oval 487">
              <a:extLst>
                <a:ext uri="{FF2B5EF4-FFF2-40B4-BE49-F238E27FC236}">
                  <a16:creationId xmlns:a16="http://schemas.microsoft.com/office/drawing/2014/main" id="{6837F92B-DAD1-3F4D-B8C0-86B9761E24EF}"/>
                </a:ext>
              </a:extLst>
            </p:cNvPr>
            <p:cNvSpPr/>
            <p:nvPr/>
          </p:nvSpPr>
          <p:spPr>
            <a:xfrm>
              <a:off x="9155172"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89" name="Oval 488">
              <a:extLst>
                <a:ext uri="{FF2B5EF4-FFF2-40B4-BE49-F238E27FC236}">
                  <a16:creationId xmlns:a16="http://schemas.microsoft.com/office/drawing/2014/main" id="{823276BC-BF4B-8545-B937-D2135D6E9D46}"/>
                </a:ext>
              </a:extLst>
            </p:cNvPr>
            <p:cNvSpPr/>
            <p:nvPr/>
          </p:nvSpPr>
          <p:spPr>
            <a:xfrm>
              <a:off x="9289765"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90" name="Oval 489">
              <a:extLst>
                <a:ext uri="{FF2B5EF4-FFF2-40B4-BE49-F238E27FC236}">
                  <a16:creationId xmlns:a16="http://schemas.microsoft.com/office/drawing/2014/main" id="{8C255BEE-FE03-994E-ACD3-F3C7119EBF99}"/>
                </a:ext>
              </a:extLst>
            </p:cNvPr>
            <p:cNvSpPr/>
            <p:nvPr/>
          </p:nvSpPr>
          <p:spPr>
            <a:xfrm>
              <a:off x="9424358" y="358651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91" name="Oval 490">
              <a:extLst>
                <a:ext uri="{FF2B5EF4-FFF2-40B4-BE49-F238E27FC236}">
                  <a16:creationId xmlns:a16="http://schemas.microsoft.com/office/drawing/2014/main" id="{7412EE1B-567F-7542-8CAB-7848FCAD6CCE}"/>
                </a:ext>
              </a:extLst>
            </p:cNvPr>
            <p:cNvSpPr/>
            <p:nvPr/>
          </p:nvSpPr>
          <p:spPr>
            <a:xfrm>
              <a:off x="9558951"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92" name="Oval 491">
              <a:extLst>
                <a:ext uri="{FF2B5EF4-FFF2-40B4-BE49-F238E27FC236}">
                  <a16:creationId xmlns:a16="http://schemas.microsoft.com/office/drawing/2014/main" id="{696249EB-44C4-3A43-A911-59E98897160D}"/>
                </a:ext>
              </a:extLst>
            </p:cNvPr>
            <p:cNvSpPr/>
            <p:nvPr/>
          </p:nvSpPr>
          <p:spPr>
            <a:xfrm>
              <a:off x="9692036"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93" name="Oval 492">
              <a:extLst>
                <a:ext uri="{FF2B5EF4-FFF2-40B4-BE49-F238E27FC236}">
                  <a16:creationId xmlns:a16="http://schemas.microsoft.com/office/drawing/2014/main" id="{48D47958-6E02-6842-A044-3D038EC12A11}"/>
                </a:ext>
              </a:extLst>
            </p:cNvPr>
            <p:cNvSpPr/>
            <p:nvPr/>
          </p:nvSpPr>
          <p:spPr>
            <a:xfrm>
              <a:off x="9826629"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94" name="Oval 493">
              <a:extLst>
                <a:ext uri="{FF2B5EF4-FFF2-40B4-BE49-F238E27FC236}">
                  <a16:creationId xmlns:a16="http://schemas.microsoft.com/office/drawing/2014/main" id="{619AE1D5-0C0A-FE4A-80DB-41DE37FD29CE}"/>
                </a:ext>
              </a:extLst>
            </p:cNvPr>
            <p:cNvSpPr/>
            <p:nvPr/>
          </p:nvSpPr>
          <p:spPr>
            <a:xfrm>
              <a:off x="9961222"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95" name="Oval 494">
              <a:extLst>
                <a:ext uri="{FF2B5EF4-FFF2-40B4-BE49-F238E27FC236}">
                  <a16:creationId xmlns:a16="http://schemas.microsoft.com/office/drawing/2014/main" id="{BD20DAE2-5AE4-184F-9939-FDE89B0D5273}"/>
                </a:ext>
              </a:extLst>
            </p:cNvPr>
            <p:cNvSpPr/>
            <p:nvPr/>
          </p:nvSpPr>
          <p:spPr>
            <a:xfrm>
              <a:off x="10095815"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96" name="Oval 495">
              <a:extLst>
                <a:ext uri="{FF2B5EF4-FFF2-40B4-BE49-F238E27FC236}">
                  <a16:creationId xmlns:a16="http://schemas.microsoft.com/office/drawing/2014/main" id="{BA61CAFD-CBB7-B547-A326-529E1F201268}"/>
                </a:ext>
              </a:extLst>
            </p:cNvPr>
            <p:cNvSpPr/>
            <p:nvPr/>
          </p:nvSpPr>
          <p:spPr>
            <a:xfrm>
              <a:off x="10228899"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97" name="Oval 496">
              <a:extLst>
                <a:ext uri="{FF2B5EF4-FFF2-40B4-BE49-F238E27FC236}">
                  <a16:creationId xmlns:a16="http://schemas.microsoft.com/office/drawing/2014/main" id="{EE9475F4-AA07-104B-BCE2-167234AB8A7E}"/>
                </a:ext>
              </a:extLst>
            </p:cNvPr>
            <p:cNvSpPr/>
            <p:nvPr/>
          </p:nvSpPr>
          <p:spPr>
            <a:xfrm>
              <a:off x="10363492"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98" name="Oval 497">
              <a:extLst>
                <a:ext uri="{FF2B5EF4-FFF2-40B4-BE49-F238E27FC236}">
                  <a16:creationId xmlns:a16="http://schemas.microsoft.com/office/drawing/2014/main" id="{922362FC-D12E-6841-8B39-ECD7CE43D12F}"/>
                </a:ext>
              </a:extLst>
            </p:cNvPr>
            <p:cNvSpPr/>
            <p:nvPr/>
          </p:nvSpPr>
          <p:spPr>
            <a:xfrm>
              <a:off x="10498085" y="358651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499" name="Oval 498">
              <a:extLst>
                <a:ext uri="{FF2B5EF4-FFF2-40B4-BE49-F238E27FC236}">
                  <a16:creationId xmlns:a16="http://schemas.microsoft.com/office/drawing/2014/main" id="{4D27CA0F-2CB8-7647-AB53-85140540FF98}"/>
                </a:ext>
              </a:extLst>
            </p:cNvPr>
            <p:cNvSpPr/>
            <p:nvPr/>
          </p:nvSpPr>
          <p:spPr>
            <a:xfrm>
              <a:off x="10632678"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00" name="Oval 499">
              <a:extLst>
                <a:ext uri="{FF2B5EF4-FFF2-40B4-BE49-F238E27FC236}">
                  <a16:creationId xmlns:a16="http://schemas.microsoft.com/office/drawing/2014/main" id="{D49DFA9E-122A-9C4F-BF7E-BC26E7E9C148}"/>
                </a:ext>
              </a:extLst>
            </p:cNvPr>
            <p:cNvSpPr/>
            <p:nvPr/>
          </p:nvSpPr>
          <p:spPr>
            <a:xfrm>
              <a:off x="10764296"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01" name="Oval 500">
              <a:extLst>
                <a:ext uri="{FF2B5EF4-FFF2-40B4-BE49-F238E27FC236}">
                  <a16:creationId xmlns:a16="http://schemas.microsoft.com/office/drawing/2014/main" id="{1B63966C-E673-624E-A7AD-E504E240624B}"/>
                </a:ext>
              </a:extLst>
            </p:cNvPr>
            <p:cNvSpPr/>
            <p:nvPr/>
          </p:nvSpPr>
          <p:spPr>
            <a:xfrm>
              <a:off x="928402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02" name="Oval 501">
              <a:extLst>
                <a:ext uri="{FF2B5EF4-FFF2-40B4-BE49-F238E27FC236}">
                  <a16:creationId xmlns:a16="http://schemas.microsoft.com/office/drawing/2014/main" id="{F39BF102-DC2B-5C48-8CD9-D7AD6B8C818C}"/>
                </a:ext>
              </a:extLst>
            </p:cNvPr>
            <p:cNvSpPr/>
            <p:nvPr/>
          </p:nvSpPr>
          <p:spPr>
            <a:xfrm>
              <a:off x="941861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03" name="Oval 502">
              <a:extLst>
                <a:ext uri="{FF2B5EF4-FFF2-40B4-BE49-F238E27FC236}">
                  <a16:creationId xmlns:a16="http://schemas.microsoft.com/office/drawing/2014/main" id="{F82EB9C0-9F0F-2145-A86C-0CC45BFC1110}"/>
                </a:ext>
              </a:extLst>
            </p:cNvPr>
            <p:cNvSpPr/>
            <p:nvPr/>
          </p:nvSpPr>
          <p:spPr>
            <a:xfrm>
              <a:off x="9553207"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04" name="Oval 503">
              <a:extLst>
                <a:ext uri="{FF2B5EF4-FFF2-40B4-BE49-F238E27FC236}">
                  <a16:creationId xmlns:a16="http://schemas.microsoft.com/office/drawing/2014/main" id="{DC49221D-403F-B943-A710-2A9BDECC7C60}"/>
                </a:ext>
              </a:extLst>
            </p:cNvPr>
            <p:cNvSpPr/>
            <p:nvPr/>
          </p:nvSpPr>
          <p:spPr>
            <a:xfrm>
              <a:off x="9687800"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05" name="Oval 504">
              <a:extLst>
                <a:ext uri="{FF2B5EF4-FFF2-40B4-BE49-F238E27FC236}">
                  <a16:creationId xmlns:a16="http://schemas.microsoft.com/office/drawing/2014/main" id="{31D0EA65-9CD4-6341-AE88-5B4C2BA40D2E}"/>
                </a:ext>
              </a:extLst>
            </p:cNvPr>
            <p:cNvSpPr/>
            <p:nvPr/>
          </p:nvSpPr>
          <p:spPr>
            <a:xfrm>
              <a:off x="9820885"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06" name="Oval 505">
              <a:extLst>
                <a:ext uri="{FF2B5EF4-FFF2-40B4-BE49-F238E27FC236}">
                  <a16:creationId xmlns:a16="http://schemas.microsoft.com/office/drawing/2014/main" id="{2047C753-F4DB-BC4A-B464-4ECC37B61FD3}"/>
                </a:ext>
              </a:extLst>
            </p:cNvPr>
            <p:cNvSpPr/>
            <p:nvPr/>
          </p:nvSpPr>
          <p:spPr>
            <a:xfrm>
              <a:off x="9955478"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07" name="Oval 506">
              <a:extLst>
                <a:ext uri="{FF2B5EF4-FFF2-40B4-BE49-F238E27FC236}">
                  <a16:creationId xmlns:a16="http://schemas.microsoft.com/office/drawing/2014/main" id="{885A7921-6A50-5341-A968-F93DBDCDD2F3}"/>
                </a:ext>
              </a:extLst>
            </p:cNvPr>
            <p:cNvSpPr/>
            <p:nvPr/>
          </p:nvSpPr>
          <p:spPr>
            <a:xfrm>
              <a:off x="10090071"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08" name="Oval 507">
              <a:extLst>
                <a:ext uri="{FF2B5EF4-FFF2-40B4-BE49-F238E27FC236}">
                  <a16:creationId xmlns:a16="http://schemas.microsoft.com/office/drawing/2014/main" id="{FA9CD21A-1D76-B143-90AF-C1069E1542B1}"/>
                </a:ext>
              </a:extLst>
            </p:cNvPr>
            <p:cNvSpPr/>
            <p:nvPr/>
          </p:nvSpPr>
          <p:spPr>
            <a:xfrm>
              <a:off x="10224664"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09" name="Oval 508">
              <a:extLst>
                <a:ext uri="{FF2B5EF4-FFF2-40B4-BE49-F238E27FC236}">
                  <a16:creationId xmlns:a16="http://schemas.microsoft.com/office/drawing/2014/main" id="{9DAE922F-8D1C-964A-9DEB-B1DCF0F47FED}"/>
                </a:ext>
              </a:extLst>
            </p:cNvPr>
            <p:cNvSpPr/>
            <p:nvPr/>
          </p:nvSpPr>
          <p:spPr>
            <a:xfrm>
              <a:off x="10357748"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10" name="Oval 509">
              <a:extLst>
                <a:ext uri="{FF2B5EF4-FFF2-40B4-BE49-F238E27FC236}">
                  <a16:creationId xmlns:a16="http://schemas.microsoft.com/office/drawing/2014/main" id="{3B75867A-B33B-5B48-B191-A8F1C2845018}"/>
                </a:ext>
              </a:extLst>
            </p:cNvPr>
            <p:cNvSpPr/>
            <p:nvPr/>
          </p:nvSpPr>
          <p:spPr>
            <a:xfrm>
              <a:off x="1049234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11" name="Oval 510">
              <a:extLst>
                <a:ext uri="{FF2B5EF4-FFF2-40B4-BE49-F238E27FC236}">
                  <a16:creationId xmlns:a16="http://schemas.microsoft.com/office/drawing/2014/main" id="{4006704E-01D0-F945-A3A5-2DA2457100FE}"/>
                </a:ext>
              </a:extLst>
            </p:cNvPr>
            <p:cNvSpPr/>
            <p:nvPr/>
          </p:nvSpPr>
          <p:spPr>
            <a:xfrm>
              <a:off x="1062693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12" name="Oval 511">
              <a:extLst>
                <a:ext uri="{FF2B5EF4-FFF2-40B4-BE49-F238E27FC236}">
                  <a16:creationId xmlns:a16="http://schemas.microsoft.com/office/drawing/2014/main" id="{E7584574-5A82-AA48-B08F-E4A458DE5369}"/>
                </a:ext>
              </a:extLst>
            </p:cNvPr>
            <p:cNvSpPr/>
            <p:nvPr/>
          </p:nvSpPr>
          <p:spPr>
            <a:xfrm>
              <a:off x="9614167"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13" name="Oval 512">
              <a:extLst>
                <a:ext uri="{FF2B5EF4-FFF2-40B4-BE49-F238E27FC236}">
                  <a16:creationId xmlns:a16="http://schemas.microsoft.com/office/drawing/2014/main" id="{D3690C37-54FF-C947-B484-80AD971281A2}"/>
                </a:ext>
              </a:extLst>
            </p:cNvPr>
            <p:cNvSpPr/>
            <p:nvPr/>
          </p:nvSpPr>
          <p:spPr>
            <a:xfrm>
              <a:off x="9748760"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14" name="Oval 513">
              <a:extLst>
                <a:ext uri="{FF2B5EF4-FFF2-40B4-BE49-F238E27FC236}">
                  <a16:creationId xmlns:a16="http://schemas.microsoft.com/office/drawing/2014/main" id="{FF827B4E-F50F-7545-A846-38F11F54B844}"/>
                </a:ext>
              </a:extLst>
            </p:cNvPr>
            <p:cNvSpPr/>
            <p:nvPr/>
          </p:nvSpPr>
          <p:spPr>
            <a:xfrm>
              <a:off x="9881845"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15" name="Oval 514">
              <a:extLst>
                <a:ext uri="{FF2B5EF4-FFF2-40B4-BE49-F238E27FC236}">
                  <a16:creationId xmlns:a16="http://schemas.microsoft.com/office/drawing/2014/main" id="{110BA8C9-62DE-AB40-B2FF-8420EEEB6AD1}"/>
                </a:ext>
              </a:extLst>
            </p:cNvPr>
            <p:cNvSpPr/>
            <p:nvPr/>
          </p:nvSpPr>
          <p:spPr>
            <a:xfrm>
              <a:off x="10016438"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16" name="Oval 515">
              <a:extLst>
                <a:ext uri="{FF2B5EF4-FFF2-40B4-BE49-F238E27FC236}">
                  <a16:creationId xmlns:a16="http://schemas.microsoft.com/office/drawing/2014/main" id="{2E9DE6C5-08E0-1344-B597-FC4377A51860}"/>
                </a:ext>
              </a:extLst>
            </p:cNvPr>
            <p:cNvSpPr/>
            <p:nvPr/>
          </p:nvSpPr>
          <p:spPr>
            <a:xfrm>
              <a:off x="10151031"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17" name="Oval 516">
              <a:extLst>
                <a:ext uri="{FF2B5EF4-FFF2-40B4-BE49-F238E27FC236}">
                  <a16:creationId xmlns:a16="http://schemas.microsoft.com/office/drawing/2014/main" id="{8FF58E88-CA34-AB46-B78C-2A4B9203239A}"/>
                </a:ext>
              </a:extLst>
            </p:cNvPr>
            <p:cNvSpPr/>
            <p:nvPr/>
          </p:nvSpPr>
          <p:spPr>
            <a:xfrm>
              <a:off x="10285624"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18" name="Flowchart: Magnetic Disk 268">
              <a:extLst>
                <a:ext uri="{FF2B5EF4-FFF2-40B4-BE49-F238E27FC236}">
                  <a16:creationId xmlns:a16="http://schemas.microsoft.com/office/drawing/2014/main" id="{DCDEDA39-695D-B847-969B-1674B97AA7C3}"/>
                </a:ext>
              </a:extLst>
            </p:cNvPr>
            <p:cNvSpPr/>
            <p:nvPr/>
          </p:nvSpPr>
          <p:spPr>
            <a:xfrm>
              <a:off x="9168046" y="2310115"/>
              <a:ext cx="1726080" cy="2488432"/>
            </a:xfrm>
            <a:prstGeom prst="flowChartMagneticDisk">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19" name="Rectangle 518">
              <a:extLst>
                <a:ext uri="{FF2B5EF4-FFF2-40B4-BE49-F238E27FC236}">
                  <a16:creationId xmlns:a16="http://schemas.microsoft.com/office/drawing/2014/main" id="{404277DE-8FCD-A641-A907-339CC168BD62}"/>
                </a:ext>
              </a:extLst>
            </p:cNvPr>
            <p:cNvSpPr/>
            <p:nvPr/>
          </p:nvSpPr>
          <p:spPr>
            <a:xfrm>
              <a:off x="8952126" y="3045794"/>
              <a:ext cx="438912" cy="4389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pic>
          <p:nvPicPr>
            <p:cNvPr id="520" name="Graphic 195">
              <a:extLst>
                <a:ext uri="{FF2B5EF4-FFF2-40B4-BE49-F238E27FC236}">
                  <a16:creationId xmlns:a16="http://schemas.microsoft.com/office/drawing/2014/main" id="{A87DFD31-F4D3-3A4A-9225-53267D6FA88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988702" y="3082370"/>
              <a:ext cx="365760" cy="365760"/>
            </a:xfrm>
            <a:prstGeom prst="rect">
              <a:avLst/>
            </a:prstGeom>
          </p:spPr>
        </p:pic>
        <p:sp>
          <p:nvSpPr>
            <p:cNvPr id="521" name="Oval 520">
              <a:extLst>
                <a:ext uri="{FF2B5EF4-FFF2-40B4-BE49-F238E27FC236}">
                  <a16:creationId xmlns:a16="http://schemas.microsoft.com/office/drawing/2014/main" id="{49200C67-3835-594E-BEAE-42A2D22509D8}"/>
                </a:ext>
              </a:extLst>
            </p:cNvPr>
            <p:cNvSpPr/>
            <p:nvPr/>
          </p:nvSpPr>
          <p:spPr>
            <a:xfrm>
              <a:off x="9218904"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22" name="Oval 521">
              <a:extLst>
                <a:ext uri="{FF2B5EF4-FFF2-40B4-BE49-F238E27FC236}">
                  <a16:creationId xmlns:a16="http://schemas.microsoft.com/office/drawing/2014/main" id="{A7866279-DA24-8742-A091-4DE37DEEC8A6}"/>
                </a:ext>
              </a:extLst>
            </p:cNvPr>
            <p:cNvSpPr/>
            <p:nvPr/>
          </p:nvSpPr>
          <p:spPr>
            <a:xfrm>
              <a:off x="935349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23" name="Oval 522">
              <a:extLst>
                <a:ext uri="{FF2B5EF4-FFF2-40B4-BE49-F238E27FC236}">
                  <a16:creationId xmlns:a16="http://schemas.microsoft.com/office/drawing/2014/main" id="{9D1E0FD7-8931-874C-A419-F5E623428FA5}"/>
                </a:ext>
              </a:extLst>
            </p:cNvPr>
            <p:cNvSpPr/>
            <p:nvPr/>
          </p:nvSpPr>
          <p:spPr>
            <a:xfrm>
              <a:off x="948809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24" name="Oval 523">
              <a:extLst>
                <a:ext uri="{FF2B5EF4-FFF2-40B4-BE49-F238E27FC236}">
                  <a16:creationId xmlns:a16="http://schemas.microsoft.com/office/drawing/2014/main" id="{2198E634-F898-804B-9CDA-9FB0A5F432DA}"/>
                </a:ext>
              </a:extLst>
            </p:cNvPr>
            <p:cNvSpPr/>
            <p:nvPr/>
          </p:nvSpPr>
          <p:spPr>
            <a:xfrm>
              <a:off x="9622683"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25" name="Oval 524">
              <a:extLst>
                <a:ext uri="{FF2B5EF4-FFF2-40B4-BE49-F238E27FC236}">
                  <a16:creationId xmlns:a16="http://schemas.microsoft.com/office/drawing/2014/main" id="{C5208220-97F4-E842-9062-720C0A33424F}"/>
                </a:ext>
              </a:extLst>
            </p:cNvPr>
            <p:cNvSpPr/>
            <p:nvPr/>
          </p:nvSpPr>
          <p:spPr>
            <a:xfrm>
              <a:off x="9755768"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26" name="Oval 525">
              <a:extLst>
                <a:ext uri="{FF2B5EF4-FFF2-40B4-BE49-F238E27FC236}">
                  <a16:creationId xmlns:a16="http://schemas.microsoft.com/office/drawing/2014/main" id="{BDDDFF53-180F-754F-89AF-A5F953B33149}"/>
                </a:ext>
              </a:extLst>
            </p:cNvPr>
            <p:cNvSpPr/>
            <p:nvPr/>
          </p:nvSpPr>
          <p:spPr>
            <a:xfrm>
              <a:off x="9890361"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27" name="Oval 526">
              <a:extLst>
                <a:ext uri="{FF2B5EF4-FFF2-40B4-BE49-F238E27FC236}">
                  <a16:creationId xmlns:a16="http://schemas.microsoft.com/office/drawing/2014/main" id="{366E8750-1B89-9A42-8D72-EAEAD34B8155}"/>
                </a:ext>
              </a:extLst>
            </p:cNvPr>
            <p:cNvSpPr/>
            <p:nvPr/>
          </p:nvSpPr>
          <p:spPr>
            <a:xfrm>
              <a:off x="10024954"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28" name="Oval 527">
              <a:extLst>
                <a:ext uri="{FF2B5EF4-FFF2-40B4-BE49-F238E27FC236}">
                  <a16:creationId xmlns:a16="http://schemas.microsoft.com/office/drawing/2014/main" id="{BA91CEA9-6384-544E-80D0-D889EF88A761}"/>
                </a:ext>
              </a:extLst>
            </p:cNvPr>
            <p:cNvSpPr/>
            <p:nvPr/>
          </p:nvSpPr>
          <p:spPr>
            <a:xfrm>
              <a:off x="10159547"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29" name="Oval 528">
              <a:extLst>
                <a:ext uri="{FF2B5EF4-FFF2-40B4-BE49-F238E27FC236}">
                  <a16:creationId xmlns:a16="http://schemas.microsoft.com/office/drawing/2014/main" id="{B3FFA168-319F-A043-8018-A6485B2F6868}"/>
                </a:ext>
              </a:extLst>
            </p:cNvPr>
            <p:cNvSpPr/>
            <p:nvPr/>
          </p:nvSpPr>
          <p:spPr>
            <a:xfrm>
              <a:off x="10292631"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30" name="Oval 529">
              <a:extLst>
                <a:ext uri="{FF2B5EF4-FFF2-40B4-BE49-F238E27FC236}">
                  <a16:creationId xmlns:a16="http://schemas.microsoft.com/office/drawing/2014/main" id="{E932794D-5F5A-F44D-8DE9-C72277A9B1D8}"/>
                </a:ext>
              </a:extLst>
            </p:cNvPr>
            <p:cNvSpPr/>
            <p:nvPr/>
          </p:nvSpPr>
          <p:spPr>
            <a:xfrm>
              <a:off x="10427224"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31" name="Oval 530">
              <a:extLst>
                <a:ext uri="{FF2B5EF4-FFF2-40B4-BE49-F238E27FC236}">
                  <a16:creationId xmlns:a16="http://schemas.microsoft.com/office/drawing/2014/main" id="{49E6A823-2A39-CE48-B7A2-855A825738E9}"/>
                </a:ext>
              </a:extLst>
            </p:cNvPr>
            <p:cNvSpPr/>
            <p:nvPr/>
          </p:nvSpPr>
          <p:spPr>
            <a:xfrm>
              <a:off x="1056181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sp>
          <p:nvSpPr>
            <p:cNvPr id="532" name="Oval 531">
              <a:extLst>
                <a:ext uri="{FF2B5EF4-FFF2-40B4-BE49-F238E27FC236}">
                  <a16:creationId xmlns:a16="http://schemas.microsoft.com/office/drawing/2014/main" id="{687EB371-152A-7144-A8A0-9B1E71416CBC}"/>
                </a:ext>
              </a:extLst>
            </p:cNvPr>
            <p:cNvSpPr/>
            <p:nvPr/>
          </p:nvSpPr>
          <p:spPr>
            <a:xfrm>
              <a:off x="10696410"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grpSp>
    </p:spTree>
    <p:extLst>
      <p:ext uri="{BB962C8B-B14F-4D97-AF65-F5344CB8AC3E}">
        <p14:creationId xmlns:p14="http://schemas.microsoft.com/office/powerpoint/2010/main" val="1098177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a:xfrm>
            <a:off x="426425" y="223038"/>
            <a:ext cx="7155202" cy="789964"/>
          </a:xfrm>
        </p:spPr>
        <p:txBody>
          <a:bodyPr/>
          <a:lstStyle/>
          <a:p>
            <a:r>
              <a:rPr lang="en-US" sz="4705" dirty="0">
                <a:solidFill>
                  <a:schemeClr val="accent1"/>
                </a:solidFill>
                <a:latin typeface="Segoe UI Light" panose="020B0502040204020203" pitchFamily="34" charset="0"/>
                <a:cs typeface="Segoe UI Light" panose="020B0502040204020203" pitchFamily="34" charset="0"/>
              </a:rPr>
              <a:t>Extending SaaS Applications</a:t>
            </a:r>
            <a:br>
              <a:rPr lang="en-US" dirty="0">
                <a:solidFill>
                  <a:prstClr val="black">
                    <a:lumMod val="65000"/>
                    <a:lumOff val="35000"/>
                  </a:prstClr>
                </a:solidFill>
                <a:latin typeface="Segoe UI Light" panose="020B0502040204020203" pitchFamily="34" charset="0"/>
                <a:cs typeface="Segoe UI Light" panose="020B0502040204020203" pitchFamily="34" charset="0"/>
              </a:rPr>
            </a:br>
            <a:br>
              <a:rPr lang="en-US" dirty="0">
                <a:solidFill>
                  <a:prstClr val="black">
                    <a:lumMod val="65000"/>
                    <a:lumOff val="35000"/>
                  </a:prstClr>
                </a:solidFill>
                <a:latin typeface="Segoe UI Light" panose="020B0502040204020203" pitchFamily="34" charset="0"/>
                <a:cs typeface="Segoe UI Light" panose="020B0502040204020203" pitchFamily="34" charset="0"/>
              </a:rPr>
            </a:br>
            <a:br>
              <a:rPr lang="en-US" dirty="0">
                <a:solidFill>
                  <a:prstClr val="black">
                    <a:lumMod val="65000"/>
                    <a:lumOff val="35000"/>
                  </a:prstClr>
                </a:solidFill>
                <a:latin typeface="Segoe UI Light" panose="020B0502040204020203" pitchFamily="34" charset="0"/>
                <a:cs typeface="Segoe UI Light" panose="020B0502040204020203" pitchFamily="34" charset="0"/>
              </a:rPr>
            </a:br>
            <a:endParaRPr lang="en-US" dirty="0"/>
          </a:p>
        </p:txBody>
      </p:sp>
      <p:grpSp>
        <p:nvGrpSpPr>
          <p:cNvPr id="83" name="Group 82">
            <a:extLst>
              <a:ext uri="{FF2B5EF4-FFF2-40B4-BE49-F238E27FC236}">
                <a16:creationId xmlns:a16="http://schemas.microsoft.com/office/drawing/2014/main" id="{9533120F-1D9E-384D-B595-28436FDA124C}"/>
              </a:ext>
            </a:extLst>
          </p:cNvPr>
          <p:cNvGrpSpPr/>
          <p:nvPr/>
        </p:nvGrpSpPr>
        <p:grpSpPr>
          <a:xfrm>
            <a:off x="9820626" y="3723072"/>
            <a:ext cx="1813394" cy="570952"/>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algn="ctr" defTabSz="448193">
                <a:defRPr/>
              </a:pPr>
              <a:r>
                <a:rPr lang="en-US" sz="1568">
                  <a:solidFill>
                    <a:prstClr val="white"/>
                  </a:solidFill>
                  <a:latin typeface="Segoe UI Semibold" panose="020B0702040204020203" pitchFamily="34" charset="0"/>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defRPr/>
                </a:pPr>
                <a:r>
                  <a:rPr lang="en-US" sz="1372">
                    <a:solidFill>
                      <a:prstClr val="white"/>
                    </a:solidFill>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751110" y="4374403"/>
            <a:ext cx="1933467" cy="1991393"/>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defTabSz="448193">
              <a:defRPr/>
            </a:pPr>
            <a:r>
              <a:rPr lang="en-US" sz="1372">
                <a:solidFill>
                  <a:prstClr val="white"/>
                </a:solidFill>
              </a:rPr>
              <a:t>Colleagues use mobile banking to reimburse each other for lunch: the person who paid for lunch requests payment through his mobile app, triggering a notification on his colleagues’ phones.</a:t>
            </a:r>
          </a:p>
        </p:txBody>
      </p:sp>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26424" y="1605604"/>
            <a:ext cx="9394203" cy="530117"/>
          </a:xfrm>
        </p:spPr>
        <p:txBody>
          <a:bodyPr/>
          <a:lstStyle/>
          <a:p>
            <a:pPr defTabSz="448193">
              <a:lnSpc>
                <a:spcPct val="100000"/>
              </a:lnSpc>
              <a:spcAft>
                <a:spcPts val="0"/>
              </a:spcAft>
              <a:buSzTx/>
              <a:defRPr/>
            </a:pPr>
            <a:r>
              <a:rPr lang="en-US" sz="1765">
                <a:solidFill>
                  <a:schemeClr val="tx1"/>
                </a:solidFill>
                <a:cs typeface="Segoe UI Light" panose="020B0502040204020203" pitchFamily="34" charset="0"/>
              </a:rPr>
              <a:t>A SaaS solution provides extensibility through webhooks, which can be implemented through Functions, to automate certain workflows</a:t>
            </a:r>
          </a:p>
          <a:p>
            <a:pPr defTabSz="448193">
              <a:lnSpc>
                <a:spcPct val="100000"/>
              </a:lnSpc>
              <a:spcAft>
                <a:spcPts val="0"/>
              </a:spcAft>
              <a:buSzTx/>
              <a:defRPr/>
            </a:pPr>
            <a:endParaRPr lang="en-US" sz="1765">
              <a:solidFill>
                <a:schemeClr val="tx1"/>
              </a:solidFill>
              <a:cs typeface="Segoe UI Light" panose="020B0502040204020203" pitchFamily="34" charset="0"/>
            </a:endParaRPr>
          </a:p>
        </p:txBody>
      </p:sp>
      <p:pic>
        <p:nvPicPr>
          <p:cNvPr id="269" name="Picture 268" descr="A person sitting in a room&#10;&#10;Description generated with high confidence">
            <a:extLst>
              <a:ext uri="{FF2B5EF4-FFF2-40B4-BE49-F238E27FC236}">
                <a16:creationId xmlns:a16="http://schemas.microsoft.com/office/drawing/2014/main" id="{99D5B78A-54CA-E14A-AC64-11D8AF2532A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9939949" y="487"/>
            <a:ext cx="2260537" cy="6857027"/>
          </a:xfrm>
          <a:prstGeom prst="rect">
            <a:avLst/>
          </a:prstGeom>
        </p:spPr>
      </p:pic>
      <p:sp>
        <p:nvSpPr>
          <p:cNvPr id="270" name="TextBox 269">
            <a:extLst>
              <a:ext uri="{FF2B5EF4-FFF2-40B4-BE49-F238E27FC236}">
                <a16:creationId xmlns:a16="http://schemas.microsoft.com/office/drawing/2014/main" id="{75196B5D-E636-B648-A349-097C2BE2389C}"/>
              </a:ext>
            </a:extLst>
          </p:cNvPr>
          <p:cNvSpPr txBox="1"/>
          <p:nvPr/>
        </p:nvSpPr>
        <p:spPr>
          <a:xfrm>
            <a:off x="1248162" y="5346401"/>
            <a:ext cx="1636321"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372">
                <a:solidFill>
                  <a:schemeClr val="tx1"/>
                </a:solidFill>
                <a:latin typeface="+mn-lt"/>
              </a:rPr>
              <a:t>Issue created in GitHub…</a:t>
            </a:r>
          </a:p>
        </p:txBody>
      </p:sp>
      <p:sp>
        <p:nvSpPr>
          <p:cNvPr id="271" name="TextBox 270">
            <a:extLst>
              <a:ext uri="{FF2B5EF4-FFF2-40B4-BE49-F238E27FC236}">
                <a16:creationId xmlns:a16="http://schemas.microsoft.com/office/drawing/2014/main" id="{04BF0ED1-B119-E244-B77F-5D0BE4C4C05C}"/>
              </a:ext>
            </a:extLst>
          </p:cNvPr>
          <p:cNvSpPr txBox="1"/>
          <p:nvPr/>
        </p:nvSpPr>
        <p:spPr>
          <a:xfrm>
            <a:off x="5484697" y="5337137"/>
            <a:ext cx="1653646" cy="514628"/>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372">
                <a:solidFill>
                  <a:schemeClr val="tx1"/>
                </a:solidFill>
                <a:latin typeface="+mn-lt"/>
              </a:rPr>
              <a:t>…which is processed by a function…</a:t>
            </a:r>
          </a:p>
        </p:txBody>
      </p:sp>
      <p:sp>
        <p:nvSpPr>
          <p:cNvPr id="272" name="TextBox 271">
            <a:extLst>
              <a:ext uri="{FF2B5EF4-FFF2-40B4-BE49-F238E27FC236}">
                <a16:creationId xmlns:a16="http://schemas.microsoft.com/office/drawing/2014/main" id="{1CDA6F95-8F21-2D48-A0E9-7F8A9F834E46}"/>
              </a:ext>
            </a:extLst>
          </p:cNvPr>
          <p:cNvSpPr txBox="1"/>
          <p:nvPr/>
        </p:nvSpPr>
        <p:spPr>
          <a:xfrm>
            <a:off x="7856793" y="5346401"/>
            <a:ext cx="1680861" cy="514628"/>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372">
                <a:solidFill>
                  <a:schemeClr val="tx1"/>
                </a:solidFill>
                <a:latin typeface="+mn-lt"/>
              </a:rPr>
              <a:t>…by posting the issue details to Slack</a:t>
            </a:r>
          </a:p>
        </p:txBody>
      </p:sp>
      <p:sp>
        <p:nvSpPr>
          <p:cNvPr id="273" name="Rectangle 272">
            <a:extLst>
              <a:ext uri="{FF2B5EF4-FFF2-40B4-BE49-F238E27FC236}">
                <a16:creationId xmlns:a16="http://schemas.microsoft.com/office/drawing/2014/main" id="{5B34B939-FEF8-2E40-B2ED-DD83A0150F57}"/>
              </a:ext>
            </a:extLst>
          </p:cNvPr>
          <p:cNvSpPr/>
          <p:nvPr/>
        </p:nvSpPr>
        <p:spPr>
          <a:xfrm>
            <a:off x="738526" y="3375377"/>
            <a:ext cx="2569938" cy="1535565"/>
          </a:xfrm>
          <a:prstGeom prst="rect">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274" name="Straight Connector 273">
            <a:extLst>
              <a:ext uri="{FF2B5EF4-FFF2-40B4-BE49-F238E27FC236}">
                <a16:creationId xmlns:a16="http://schemas.microsoft.com/office/drawing/2014/main" id="{FD489646-F6BB-8A45-864B-6B66BD8C6BF3}"/>
              </a:ext>
            </a:extLst>
          </p:cNvPr>
          <p:cNvCxnSpPr/>
          <p:nvPr/>
        </p:nvCxnSpPr>
        <p:spPr>
          <a:xfrm>
            <a:off x="469411" y="5216185"/>
            <a:ext cx="3107690" cy="0"/>
          </a:xfrm>
          <a:prstGeom prst="line">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275" name="Group 274">
            <a:extLst>
              <a:ext uri="{FF2B5EF4-FFF2-40B4-BE49-F238E27FC236}">
                <a16:creationId xmlns:a16="http://schemas.microsoft.com/office/drawing/2014/main" id="{95789840-989D-CB49-A5F1-DB921FDA5D64}"/>
              </a:ext>
            </a:extLst>
          </p:cNvPr>
          <p:cNvGrpSpPr/>
          <p:nvPr/>
        </p:nvGrpSpPr>
        <p:grpSpPr>
          <a:xfrm>
            <a:off x="489054" y="3120134"/>
            <a:ext cx="511855" cy="511855"/>
            <a:chOff x="4707081" y="3127173"/>
            <a:chExt cx="438912" cy="438912"/>
          </a:xfrm>
        </p:grpSpPr>
        <p:sp>
          <p:nvSpPr>
            <p:cNvPr id="276" name="Rectangle 275">
              <a:extLst>
                <a:ext uri="{FF2B5EF4-FFF2-40B4-BE49-F238E27FC236}">
                  <a16:creationId xmlns:a16="http://schemas.microsoft.com/office/drawing/2014/main" id="{DB8270DB-5EEA-764C-A2F8-26DA95251DB6}"/>
                </a:ext>
              </a:extLst>
            </p:cNvPr>
            <p:cNvSpPr/>
            <p:nvPr/>
          </p:nvSpPr>
          <p:spPr>
            <a:xfrm>
              <a:off x="4707081" y="3127173"/>
              <a:ext cx="438912" cy="4389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277" name="Graphic 4">
              <a:extLst>
                <a:ext uri="{FF2B5EF4-FFF2-40B4-BE49-F238E27FC236}">
                  <a16:creationId xmlns:a16="http://schemas.microsoft.com/office/drawing/2014/main" id="{D77DA234-6AE8-FB40-B135-8001BB05311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43657" y="3163749"/>
              <a:ext cx="365760" cy="365760"/>
            </a:xfrm>
            <a:prstGeom prst="rect">
              <a:avLst/>
            </a:prstGeom>
          </p:spPr>
        </p:pic>
      </p:grpSp>
      <p:grpSp>
        <p:nvGrpSpPr>
          <p:cNvPr id="278" name="Group 277">
            <a:extLst>
              <a:ext uri="{FF2B5EF4-FFF2-40B4-BE49-F238E27FC236}">
                <a16:creationId xmlns:a16="http://schemas.microsoft.com/office/drawing/2014/main" id="{C9A7D5F2-336E-9E47-B6C4-BF44B5888554}"/>
              </a:ext>
            </a:extLst>
          </p:cNvPr>
          <p:cNvGrpSpPr/>
          <p:nvPr/>
        </p:nvGrpSpPr>
        <p:grpSpPr>
          <a:xfrm>
            <a:off x="1676927" y="3796591"/>
            <a:ext cx="693137" cy="693137"/>
            <a:chOff x="17424571" y="5002114"/>
            <a:chExt cx="535082" cy="534943"/>
          </a:xfrm>
          <a:solidFill>
            <a:srgbClr val="3955A3"/>
          </a:solidFill>
        </p:grpSpPr>
        <p:sp>
          <p:nvSpPr>
            <p:cNvPr id="279" name="Freeform 101">
              <a:extLst>
                <a:ext uri="{FF2B5EF4-FFF2-40B4-BE49-F238E27FC236}">
                  <a16:creationId xmlns:a16="http://schemas.microsoft.com/office/drawing/2014/main" id="{2679A344-BE64-8743-BB94-D4B4A9606C12}"/>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280" name="Freeform 102">
              <a:extLst>
                <a:ext uri="{FF2B5EF4-FFF2-40B4-BE49-F238E27FC236}">
                  <a16:creationId xmlns:a16="http://schemas.microsoft.com/office/drawing/2014/main" id="{96970471-BE3B-7C46-9922-1EEEAA886D26}"/>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281" name="Rectangle 280">
              <a:extLst>
                <a:ext uri="{FF2B5EF4-FFF2-40B4-BE49-F238E27FC236}">
                  <a16:creationId xmlns:a16="http://schemas.microsoft.com/office/drawing/2014/main" id="{EB0C5DAD-2CBC-434B-A447-176F8F851B9A}"/>
                </a:ext>
              </a:extLst>
            </p:cNvPr>
            <p:cNvSpPr>
              <a:spLocks noChangeArrowheads="1"/>
            </p:cNvSpPr>
            <p:nvPr/>
          </p:nvSpPr>
          <p:spPr bwMode="black">
            <a:xfrm>
              <a:off x="17667916" y="5333734"/>
              <a:ext cx="66623" cy="64501"/>
            </a:xfrm>
            <a:prstGeom prst="rect">
              <a:avLst/>
            </a:pr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grpSp>
      <p:sp>
        <p:nvSpPr>
          <p:cNvPr id="282" name="Rectangle: Rounded Corners 62">
            <a:extLst>
              <a:ext uri="{FF2B5EF4-FFF2-40B4-BE49-F238E27FC236}">
                <a16:creationId xmlns:a16="http://schemas.microsoft.com/office/drawing/2014/main" id="{2106EA4B-2A71-7945-8080-51EF22D58292}"/>
              </a:ext>
            </a:extLst>
          </p:cNvPr>
          <p:cNvSpPr/>
          <p:nvPr/>
        </p:nvSpPr>
        <p:spPr>
          <a:xfrm>
            <a:off x="5615954" y="3491917"/>
            <a:ext cx="1290301" cy="1285140"/>
          </a:xfrm>
          <a:prstGeom prst="roundRect">
            <a:avLst>
              <a:gd name="adj" fmla="val 8824"/>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cxnSp>
        <p:nvCxnSpPr>
          <p:cNvPr id="283" name="Straight Arrow Connector 282">
            <a:extLst>
              <a:ext uri="{FF2B5EF4-FFF2-40B4-BE49-F238E27FC236}">
                <a16:creationId xmlns:a16="http://schemas.microsoft.com/office/drawing/2014/main" id="{18A41CAE-71D9-4446-B1E5-AACCB5A6F62F}"/>
              </a:ext>
            </a:extLst>
          </p:cNvPr>
          <p:cNvCxnSpPr>
            <a:cxnSpLocks/>
          </p:cNvCxnSpPr>
          <p:nvPr/>
        </p:nvCxnSpPr>
        <p:spPr>
          <a:xfrm>
            <a:off x="3499832" y="4143160"/>
            <a:ext cx="1941227" cy="0"/>
          </a:xfrm>
          <a:prstGeom prst="straightConnector1">
            <a:avLst/>
          </a:prstGeom>
          <a:ln w="190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a16="http://schemas.microsoft.com/office/drawing/2014/main" id="{29058D99-A624-F94D-98C2-C13D4E64DECE}"/>
              </a:ext>
            </a:extLst>
          </p:cNvPr>
          <p:cNvGrpSpPr/>
          <p:nvPr/>
        </p:nvGrpSpPr>
        <p:grpSpPr>
          <a:xfrm>
            <a:off x="5914536" y="3787917"/>
            <a:ext cx="693137" cy="693137"/>
            <a:chOff x="17424571" y="5002114"/>
            <a:chExt cx="535082" cy="534943"/>
          </a:xfrm>
          <a:solidFill>
            <a:srgbClr val="3955A3"/>
          </a:solidFill>
        </p:grpSpPr>
        <p:sp>
          <p:nvSpPr>
            <p:cNvPr id="285" name="Freeform 101">
              <a:extLst>
                <a:ext uri="{FF2B5EF4-FFF2-40B4-BE49-F238E27FC236}">
                  <a16:creationId xmlns:a16="http://schemas.microsoft.com/office/drawing/2014/main" id="{47F550CB-8C33-4845-948D-1781912EFBC1}"/>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286" name="Freeform 102">
              <a:extLst>
                <a:ext uri="{FF2B5EF4-FFF2-40B4-BE49-F238E27FC236}">
                  <a16:creationId xmlns:a16="http://schemas.microsoft.com/office/drawing/2014/main" id="{2F08837F-0F27-064A-8755-532BE5D22E6F}"/>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287" name="Rectangle 286">
              <a:extLst>
                <a:ext uri="{FF2B5EF4-FFF2-40B4-BE49-F238E27FC236}">
                  <a16:creationId xmlns:a16="http://schemas.microsoft.com/office/drawing/2014/main" id="{3B073528-81DD-4146-95BF-A0EE28E3F452}"/>
                </a:ext>
              </a:extLst>
            </p:cNvPr>
            <p:cNvSpPr>
              <a:spLocks noChangeArrowheads="1"/>
            </p:cNvSpPr>
            <p:nvPr/>
          </p:nvSpPr>
          <p:spPr bwMode="black">
            <a:xfrm>
              <a:off x="17667916" y="5333734"/>
              <a:ext cx="66623" cy="64501"/>
            </a:xfrm>
            <a:prstGeom prst="rect">
              <a:avLst/>
            </a:pr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grpSp>
      <p:sp>
        <p:nvSpPr>
          <p:cNvPr id="288" name="Rectangle 287">
            <a:extLst>
              <a:ext uri="{FF2B5EF4-FFF2-40B4-BE49-F238E27FC236}">
                <a16:creationId xmlns:a16="http://schemas.microsoft.com/office/drawing/2014/main" id="{BE41DD04-BFF4-CB4D-BCEC-410B30E409D5}"/>
              </a:ext>
            </a:extLst>
          </p:cNvPr>
          <p:cNvSpPr/>
          <p:nvPr/>
        </p:nvSpPr>
        <p:spPr>
          <a:xfrm>
            <a:off x="7824739" y="3375378"/>
            <a:ext cx="417264" cy="184079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89" name="Rectangle 288">
            <a:extLst>
              <a:ext uri="{FF2B5EF4-FFF2-40B4-BE49-F238E27FC236}">
                <a16:creationId xmlns:a16="http://schemas.microsoft.com/office/drawing/2014/main" id="{86C8B1BC-90F4-6649-AC85-5B9AFBE884E8}"/>
              </a:ext>
            </a:extLst>
          </p:cNvPr>
          <p:cNvSpPr/>
          <p:nvPr/>
        </p:nvSpPr>
        <p:spPr>
          <a:xfrm>
            <a:off x="7824738" y="3375378"/>
            <a:ext cx="1514546" cy="1840805"/>
          </a:xfrm>
          <a:prstGeom prst="rect">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sp>
        <p:nvSpPr>
          <p:cNvPr id="290" name="Rectangle: Rounded Corners 68">
            <a:extLst>
              <a:ext uri="{FF2B5EF4-FFF2-40B4-BE49-F238E27FC236}">
                <a16:creationId xmlns:a16="http://schemas.microsoft.com/office/drawing/2014/main" id="{F3DB83CB-CA05-8A46-8BE0-1C73B17DEB4E}"/>
              </a:ext>
            </a:extLst>
          </p:cNvPr>
          <p:cNvSpPr/>
          <p:nvPr/>
        </p:nvSpPr>
        <p:spPr>
          <a:xfrm>
            <a:off x="8325634" y="4224866"/>
            <a:ext cx="300989" cy="300989"/>
          </a:xfrm>
          <a:prstGeom prst="roundRect">
            <a:avLst/>
          </a:prstGeom>
          <a:solidFill>
            <a:srgbClr val="EEB6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291" name="Group 290">
            <a:extLst>
              <a:ext uri="{FF2B5EF4-FFF2-40B4-BE49-F238E27FC236}">
                <a16:creationId xmlns:a16="http://schemas.microsoft.com/office/drawing/2014/main" id="{E5A2D60F-2138-514E-ABF4-4218E124D0D9}"/>
              </a:ext>
            </a:extLst>
          </p:cNvPr>
          <p:cNvGrpSpPr/>
          <p:nvPr/>
        </p:nvGrpSpPr>
        <p:grpSpPr>
          <a:xfrm>
            <a:off x="8325635" y="3749616"/>
            <a:ext cx="862835" cy="300989"/>
            <a:chOff x="8486845" y="3379018"/>
            <a:chExt cx="739875" cy="258096"/>
          </a:xfrm>
        </p:grpSpPr>
        <p:sp>
          <p:nvSpPr>
            <p:cNvPr id="292" name="Rectangle: Rounded Corners 88">
              <a:extLst>
                <a:ext uri="{FF2B5EF4-FFF2-40B4-BE49-F238E27FC236}">
                  <a16:creationId xmlns:a16="http://schemas.microsoft.com/office/drawing/2014/main" id="{584F8D8B-3287-9847-AE01-EBEA7ED9081B}"/>
                </a:ext>
              </a:extLst>
            </p:cNvPr>
            <p:cNvSpPr/>
            <p:nvPr/>
          </p:nvSpPr>
          <p:spPr>
            <a:xfrm>
              <a:off x="8486845" y="3379018"/>
              <a:ext cx="258096" cy="258096"/>
            </a:xfrm>
            <a:prstGeom prst="roundRect">
              <a:avLst/>
            </a:prstGeom>
            <a:solidFill>
              <a:srgbClr val="57C4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293" name="Group 292">
              <a:extLst>
                <a:ext uri="{FF2B5EF4-FFF2-40B4-BE49-F238E27FC236}">
                  <a16:creationId xmlns:a16="http://schemas.microsoft.com/office/drawing/2014/main" id="{278EAC45-F376-8845-B3EC-5833F2259D2C}"/>
                </a:ext>
              </a:extLst>
            </p:cNvPr>
            <p:cNvGrpSpPr/>
            <p:nvPr/>
          </p:nvGrpSpPr>
          <p:grpSpPr>
            <a:xfrm>
              <a:off x="8799016" y="3429001"/>
              <a:ext cx="427704" cy="149946"/>
              <a:chOff x="8878528" y="3429001"/>
              <a:chExt cx="427704" cy="149946"/>
            </a:xfrm>
          </p:grpSpPr>
          <p:cxnSp>
            <p:nvCxnSpPr>
              <p:cNvPr id="294" name="Straight Connector 293">
                <a:extLst>
                  <a:ext uri="{FF2B5EF4-FFF2-40B4-BE49-F238E27FC236}">
                    <a16:creationId xmlns:a16="http://schemas.microsoft.com/office/drawing/2014/main" id="{1B5A20E9-9FA8-9E45-BEF1-9AC3278C429D}"/>
                  </a:ext>
                </a:extLst>
              </p:cNvPr>
              <p:cNvCxnSpPr>
                <a:cxnSpLocks/>
              </p:cNvCxnSpPr>
              <p:nvPr/>
            </p:nvCxnSpPr>
            <p:spPr>
              <a:xfrm>
                <a:off x="8878528" y="3429001"/>
                <a:ext cx="25072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87E5CE1E-5219-5740-B942-BCE7ADD2CA4E}"/>
                  </a:ext>
                </a:extLst>
              </p:cNvPr>
              <p:cNvCxnSpPr>
                <a:cxnSpLocks/>
              </p:cNvCxnSpPr>
              <p:nvPr/>
            </p:nvCxnSpPr>
            <p:spPr>
              <a:xfrm>
                <a:off x="8878528" y="3503974"/>
                <a:ext cx="42770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A0535AB8-99E8-1441-BD65-5D9030F02771}"/>
                  </a:ext>
                </a:extLst>
              </p:cNvPr>
              <p:cNvCxnSpPr>
                <a:cxnSpLocks/>
              </p:cNvCxnSpPr>
              <p:nvPr/>
            </p:nvCxnSpPr>
            <p:spPr>
              <a:xfrm>
                <a:off x="8878528" y="3578947"/>
                <a:ext cx="33921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grpSp>
      <p:grpSp>
        <p:nvGrpSpPr>
          <p:cNvPr id="297" name="Group 296">
            <a:extLst>
              <a:ext uri="{FF2B5EF4-FFF2-40B4-BE49-F238E27FC236}">
                <a16:creationId xmlns:a16="http://schemas.microsoft.com/office/drawing/2014/main" id="{C45A3FB8-F3DF-1B4D-BBCD-211D7480BC44}"/>
              </a:ext>
            </a:extLst>
          </p:cNvPr>
          <p:cNvGrpSpPr/>
          <p:nvPr/>
        </p:nvGrpSpPr>
        <p:grpSpPr>
          <a:xfrm>
            <a:off x="8325635" y="4700116"/>
            <a:ext cx="862835" cy="300989"/>
            <a:chOff x="8486845" y="4303250"/>
            <a:chExt cx="739875" cy="258096"/>
          </a:xfrm>
        </p:grpSpPr>
        <p:sp>
          <p:nvSpPr>
            <p:cNvPr id="298" name="Rectangle: Rounded Corners 83">
              <a:extLst>
                <a:ext uri="{FF2B5EF4-FFF2-40B4-BE49-F238E27FC236}">
                  <a16:creationId xmlns:a16="http://schemas.microsoft.com/office/drawing/2014/main" id="{2A179265-C89B-EB41-8EA9-718A9A75540C}"/>
                </a:ext>
              </a:extLst>
            </p:cNvPr>
            <p:cNvSpPr/>
            <p:nvPr/>
          </p:nvSpPr>
          <p:spPr>
            <a:xfrm>
              <a:off x="8486845" y="4303250"/>
              <a:ext cx="258096" cy="258096"/>
            </a:xfrm>
            <a:prstGeom prst="roundRect">
              <a:avLst/>
            </a:prstGeom>
            <a:solidFill>
              <a:srgbClr val="82D3E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grpSp>
          <p:nvGrpSpPr>
            <p:cNvPr id="299" name="Group 298">
              <a:extLst>
                <a:ext uri="{FF2B5EF4-FFF2-40B4-BE49-F238E27FC236}">
                  <a16:creationId xmlns:a16="http://schemas.microsoft.com/office/drawing/2014/main" id="{81328A17-8756-D14A-BAD8-07F4D13833C9}"/>
                </a:ext>
              </a:extLst>
            </p:cNvPr>
            <p:cNvGrpSpPr/>
            <p:nvPr/>
          </p:nvGrpSpPr>
          <p:grpSpPr>
            <a:xfrm>
              <a:off x="8799016" y="4359782"/>
              <a:ext cx="427704" cy="149946"/>
              <a:chOff x="8878528" y="3429001"/>
              <a:chExt cx="427704" cy="149946"/>
            </a:xfrm>
          </p:grpSpPr>
          <p:cxnSp>
            <p:nvCxnSpPr>
              <p:cNvPr id="300" name="Straight Connector 299">
                <a:extLst>
                  <a:ext uri="{FF2B5EF4-FFF2-40B4-BE49-F238E27FC236}">
                    <a16:creationId xmlns:a16="http://schemas.microsoft.com/office/drawing/2014/main" id="{38D57AF6-0443-D242-8C7C-74A343A3F030}"/>
                  </a:ext>
                </a:extLst>
              </p:cNvPr>
              <p:cNvCxnSpPr>
                <a:cxnSpLocks/>
              </p:cNvCxnSpPr>
              <p:nvPr/>
            </p:nvCxnSpPr>
            <p:spPr>
              <a:xfrm>
                <a:off x="8878528" y="3429001"/>
                <a:ext cx="25072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1DDFD025-D2C4-C746-9A02-E50D2B6ACB2F}"/>
                  </a:ext>
                </a:extLst>
              </p:cNvPr>
              <p:cNvCxnSpPr>
                <a:cxnSpLocks/>
              </p:cNvCxnSpPr>
              <p:nvPr/>
            </p:nvCxnSpPr>
            <p:spPr>
              <a:xfrm>
                <a:off x="8878528" y="3503974"/>
                <a:ext cx="42770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DD071E61-B14F-8A47-8D38-04D62B66F9B9}"/>
                  </a:ext>
                </a:extLst>
              </p:cNvPr>
              <p:cNvCxnSpPr>
                <a:cxnSpLocks/>
              </p:cNvCxnSpPr>
              <p:nvPr/>
            </p:nvCxnSpPr>
            <p:spPr>
              <a:xfrm>
                <a:off x="8878528" y="3578947"/>
                <a:ext cx="339214"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grpSp>
      <p:grpSp>
        <p:nvGrpSpPr>
          <p:cNvPr id="303" name="Group 302">
            <a:extLst>
              <a:ext uri="{FF2B5EF4-FFF2-40B4-BE49-F238E27FC236}">
                <a16:creationId xmlns:a16="http://schemas.microsoft.com/office/drawing/2014/main" id="{0545A43C-D4D5-5147-9A68-8A93E84E993B}"/>
              </a:ext>
            </a:extLst>
          </p:cNvPr>
          <p:cNvGrpSpPr/>
          <p:nvPr/>
        </p:nvGrpSpPr>
        <p:grpSpPr>
          <a:xfrm>
            <a:off x="8736780" y="4165376"/>
            <a:ext cx="418440" cy="418440"/>
            <a:chOff x="17424571" y="5002114"/>
            <a:chExt cx="535082" cy="534943"/>
          </a:xfrm>
          <a:solidFill>
            <a:srgbClr val="3955A3"/>
          </a:solidFill>
        </p:grpSpPr>
        <p:sp>
          <p:nvSpPr>
            <p:cNvPr id="304" name="Freeform 101">
              <a:extLst>
                <a:ext uri="{FF2B5EF4-FFF2-40B4-BE49-F238E27FC236}">
                  <a16:creationId xmlns:a16="http://schemas.microsoft.com/office/drawing/2014/main" id="{440DE557-7EBD-5743-A994-767897948910}"/>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305" name="Freeform 102">
              <a:extLst>
                <a:ext uri="{FF2B5EF4-FFF2-40B4-BE49-F238E27FC236}">
                  <a16:creationId xmlns:a16="http://schemas.microsoft.com/office/drawing/2014/main" id="{4C4E3E85-3BC3-8C45-BB23-CAAEDB6747A3}"/>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306" name="Rectangle 305">
              <a:extLst>
                <a:ext uri="{FF2B5EF4-FFF2-40B4-BE49-F238E27FC236}">
                  <a16:creationId xmlns:a16="http://schemas.microsoft.com/office/drawing/2014/main" id="{D9EAE18F-BFE8-9F42-828D-21084ADE930C}"/>
                </a:ext>
              </a:extLst>
            </p:cNvPr>
            <p:cNvSpPr>
              <a:spLocks noChangeArrowheads="1"/>
            </p:cNvSpPr>
            <p:nvPr/>
          </p:nvSpPr>
          <p:spPr bwMode="black">
            <a:xfrm>
              <a:off x="17667916" y="5333734"/>
              <a:ext cx="66623" cy="64501"/>
            </a:xfrm>
            <a:prstGeom prst="rect">
              <a:avLst/>
            </a:pr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grpSp>
      <p:cxnSp>
        <p:nvCxnSpPr>
          <p:cNvPr id="403" name="Straight Arrow Connector 402">
            <a:extLst>
              <a:ext uri="{FF2B5EF4-FFF2-40B4-BE49-F238E27FC236}">
                <a16:creationId xmlns:a16="http://schemas.microsoft.com/office/drawing/2014/main" id="{E9E1EE68-F895-D843-84E5-79C31906FDF5}"/>
              </a:ext>
            </a:extLst>
          </p:cNvPr>
          <p:cNvCxnSpPr>
            <a:cxnSpLocks/>
          </p:cNvCxnSpPr>
          <p:nvPr/>
        </p:nvCxnSpPr>
        <p:spPr>
          <a:xfrm>
            <a:off x="7084505" y="4143160"/>
            <a:ext cx="516782" cy="0"/>
          </a:xfrm>
          <a:prstGeom prst="straightConnector1">
            <a:avLst/>
          </a:prstGeom>
          <a:ln w="19050">
            <a:solidFill>
              <a:srgbClr val="0078D7"/>
            </a:solidFill>
            <a:prstDash val="solid"/>
            <a:headEnd w="med" len="med"/>
            <a:tailEnd type="arrow" w="lg" len="med"/>
          </a:ln>
        </p:spPr>
        <p:style>
          <a:lnRef idx="1">
            <a:schemeClr val="accent1"/>
          </a:lnRef>
          <a:fillRef idx="0">
            <a:schemeClr val="accent1"/>
          </a:fillRef>
          <a:effectRef idx="0">
            <a:schemeClr val="accent1"/>
          </a:effectRef>
          <a:fontRef idx="minor">
            <a:schemeClr val="tx1"/>
          </a:fontRef>
        </p:style>
      </p:cxnSp>
      <p:pic>
        <p:nvPicPr>
          <p:cNvPr id="405" name="Picture 404">
            <a:extLst>
              <a:ext uri="{FF2B5EF4-FFF2-40B4-BE49-F238E27FC236}">
                <a16:creationId xmlns:a16="http://schemas.microsoft.com/office/drawing/2014/main" id="{ACA7A4E4-788B-2149-8803-83B3DB5F68E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60155" y="3173977"/>
            <a:ext cx="1305204" cy="426546"/>
          </a:xfrm>
          <a:prstGeom prst="rect">
            <a:avLst/>
          </a:prstGeom>
        </p:spPr>
      </p:pic>
      <p:sp>
        <p:nvSpPr>
          <p:cNvPr id="409" name="Rectangle 408">
            <a:extLst>
              <a:ext uri="{FF2B5EF4-FFF2-40B4-BE49-F238E27FC236}">
                <a16:creationId xmlns:a16="http://schemas.microsoft.com/office/drawing/2014/main" id="{4E9A0493-7A79-2248-94E4-BFC0310D15CD}"/>
              </a:ext>
            </a:extLst>
          </p:cNvPr>
          <p:cNvSpPr/>
          <p:nvPr/>
        </p:nvSpPr>
        <p:spPr>
          <a:xfrm>
            <a:off x="4166331" y="3858372"/>
            <a:ext cx="550928" cy="55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sz="1765">
              <a:solidFill>
                <a:prstClr val="white"/>
              </a:solidFill>
              <a:latin typeface="Calibri" panose="020F0502020204030204"/>
            </a:endParaRPr>
          </a:p>
        </p:txBody>
      </p:sp>
      <p:grpSp>
        <p:nvGrpSpPr>
          <p:cNvPr id="411" name="Group 410">
            <a:extLst>
              <a:ext uri="{FF2B5EF4-FFF2-40B4-BE49-F238E27FC236}">
                <a16:creationId xmlns:a16="http://schemas.microsoft.com/office/drawing/2014/main" id="{63DF415B-1DEC-7B4C-98EB-33C343B63EB8}"/>
              </a:ext>
            </a:extLst>
          </p:cNvPr>
          <p:cNvGrpSpPr/>
          <p:nvPr/>
        </p:nvGrpSpPr>
        <p:grpSpPr>
          <a:xfrm>
            <a:off x="4260337" y="3614172"/>
            <a:ext cx="362916" cy="362916"/>
            <a:chOff x="17424571" y="5002114"/>
            <a:chExt cx="535082" cy="534943"/>
          </a:xfrm>
          <a:solidFill>
            <a:srgbClr val="3955A3"/>
          </a:solidFill>
        </p:grpSpPr>
        <p:sp>
          <p:nvSpPr>
            <p:cNvPr id="533" name="Freeform 101">
              <a:extLst>
                <a:ext uri="{FF2B5EF4-FFF2-40B4-BE49-F238E27FC236}">
                  <a16:creationId xmlns:a16="http://schemas.microsoft.com/office/drawing/2014/main" id="{D0156AF6-E1A5-CA44-87E8-F524DEE23012}"/>
                </a:ext>
              </a:extLst>
            </p:cNvPr>
            <p:cNvSpPr>
              <a:spLocks noEditPoints="1"/>
            </p:cNvSpPr>
            <p:nvPr/>
          </p:nvSpPr>
          <p:spPr bwMode="black">
            <a:xfrm>
              <a:off x="17424571" y="5002114"/>
              <a:ext cx="535082" cy="534943"/>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534" name="Freeform 102">
              <a:extLst>
                <a:ext uri="{FF2B5EF4-FFF2-40B4-BE49-F238E27FC236}">
                  <a16:creationId xmlns:a16="http://schemas.microsoft.com/office/drawing/2014/main" id="{6B120139-8B20-904A-96CA-74AD506697C4}"/>
                </a:ext>
              </a:extLst>
            </p:cNvPr>
            <p:cNvSpPr>
              <a:spLocks/>
            </p:cNvSpPr>
            <p:nvPr/>
          </p:nvSpPr>
          <p:spPr bwMode="black">
            <a:xfrm>
              <a:off x="17671422" y="5147941"/>
              <a:ext cx="59610" cy="167564"/>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sp>
          <p:nvSpPr>
            <p:cNvPr id="535" name="Rectangle 534">
              <a:extLst>
                <a:ext uri="{FF2B5EF4-FFF2-40B4-BE49-F238E27FC236}">
                  <a16:creationId xmlns:a16="http://schemas.microsoft.com/office/drawing/2014/main" id="{71BDA1DC-5DFC-1047-A2AE-5CD16E55B32D}"/>
                </a:ext>
              </a:extLst>
            </p:cNvPr>
            <p:cNvSpPr>
              <a:spLocks noChangeArrowheads="1"/>
            </p:cNvSpPr>
            <p:nvPr/>
          </p:nvSpPr>
          <p:spPr bwMode="black">
            <a:xfrm>
              <a:off x="17667916" y="5333734"/>
              <a:ext cx="66623" cy="64501"/>
            </a:xfrm>
            <a:prstGeom prst="rect">
              <a:avLst/>
            </a:prstGeom>
            <a:grpFill/>
            <a:ln>
              <a:noFill/>
            </a:ln>
          </p:spPr>
          <p:txBody>
            <a:bodyPr vert="horz" wrap="square" lIns="80687" tIns="40344" rIns="80687" bIns="4034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568">
                <a:solidFill>
                  <a:prstClr val="black"/>
                </a:solidFill>
                <a:latin typeface="Calibri" panose="020F0502020204030204"/>
              </a:endParaRPr>
            </a:p>
          </p:txBody>
        </p:sp>
      </p:grpSp>
      <p:pic>
        <p:nvPicPr>
          <p:cNvPr id="536" name="Graphic 535">
            <a:extLst>
              <a:ext uri="{FF2B5EF4-FFF2-40B4-BE49-F238E27FC236}">
                <a16:creationId xmlns:a16="http://schemas.microsoft.com/office/drawing/2014/main" id="{36168501-8FCE-3C46-95CF-CEA025C9D41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226652" y="3932981"/>
            <a:ext cx="430284" cy="401710"/>
          </a:xfrm>
          <a:prstGeom prst="rect">
            <a:avLst/>
          </a:prstGeom>
        </p:spPr>
      </p:pic>
      <p:sp>
        <p:nvSpPr>
          <p:cNvPr id="537" name="TextBox 536">
            <a:extLst>
              <a:ext uri="{FF2B5EF4-FFF2-40B4-BE49-F238E27FC236}">
                <a16:creationId xmlns:a16="http://schemas.microsoft.com/office/drawing/2014/main" id="{BDC4A9E5-2502-6946-9966-3EC7E7510344}"/>
              </a:ext>
            </a:extLst>
          </p:cNvPr>
          <p:cNvSpPr txBox="1"/>
          <p:nvPr/>
        </p:nvSpPr>
        <p:spPr>
          <a:xfrm>
            <a:off x="3400391" y="5346401"/>
            <a:ext cx="2135601" cy="51293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372">
                <a:solidFill>
                  <a:schemeClr val="tx1"/>
                </a:solidFill>
                <a:latin typeface="+mn-lt"/>
              </a:rPr>
              <a:t>…which triggers a webhook call</a:t>
            </a:r>
          </a:p>
        </p:txBody>
      </p:sp>
      <p:grpSp>
        <p:nvGrpSpPr>
          <p:cNvPr id="539" name="Group 538">
            <a:extLst>
              <a:ext uri="{FF2B5EF4-FFF2-40B4-BE49-F238E27FC236}">
                <a16:creationId xmlns:a16="http://schemas.microsoft.com/office/drawing/2014/main" id="{892E74A9-50AA-1E48-A859-686C58550397}"/>
              </a:ext>
            </a:extLst>
          </p:cNvPr>
          <p:cNvGrpSpPr/>
          <p:nvPr/>
        </p:nvGrpSpPr>
        <p:grpSpPr>
          <a:xfrm>
            <a:off x="5327454" y="3204869"/>
            <a:ext cx="580227" cy="576273"/>
            <a:chOff x="10257340" y="1680054"/>
            <a:chExt cx="394878" cy="392187"/>
          </a:xfrm>
        </p:grpSpPr>
        <p:sp>
          <p:nvSpPr>
            <p:cNvPr id="540" name="Rectangle 539">
              <a:extLst>
                <a:ext uri="{FF2B5EF4-FFF2-40B4-BE49-F238E27FC236}">
                  <a16:creationId xmlns:a16="http://schemas.microsoft.com/office/drawing/2014/main" id="{86F1C739-4FCB-1349-B944-F35D5CF597EF}"/>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defRPr/>
              </a:pPr>
              <a:endParaRPr lang="en-US" sz="1765">
                <a:solidFill>
                  <a:prstClr val="white"/>
                </a:solidFill>
                <a:latin typeface="Calibri" panose="020F0502020204030204"/>
              </a:endParaRPr>
            </a:p>
          </p:txBody>
        </p:sp>
        <p:pic>
          <p:nvPicPr>
            <p:cNvPr id="541" name="Picture 540" descr="Image result for azure functions logo png">
              <a:extLst>
                <a:ext uri="{FF2B5EF4-FFF2-40B4-BE49-F238E27FC236}">
                  <a16:creationId xmlns:a16="http://schemas.microsoft.com/office/drawing/2014/main" id="{35A81C77-C1F2-6C41-9CE5-221784986431}"/>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99637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277473" y="1986455"/>
            <a:ext cx="2193549" cy="2095958"/>
          </a:xfrm>
          <a:prstGeom prst="rect">
            <a:avLst/>
          </a:prstGeom>
          <a:noFill/>
        </p:spPr>
        <p:txBody>
          <a:bodyPr wrap="none" lIns="182880" tIns="146304" rIns="182880" bIns="146304" rtlCol="0">
            <a:spAutoFit/>
          </a:bodyPr>
          <a:lstStyle/>
          <a:p>
            <a:pPr>
              <a:lnSpc>
                <a:spcPct val="90000"/>
              </a:lnSpc>
              <a:spcAft>
                <a:spcPts val="600"/>
              </a:spcAft>
            </a:pPr>
            <a:r>
              <a:rPr lang="en-US" sz="5000" b="1" dirty="0" err="1">
                <a:gradFill>
                  <a:gsLst>
                    <a:gs pos="2917">
                      <a:schemeClr val="tx1"/>
                    </a:gs>
                    <a:gs pos="30000">
                      <a:schemeClr val="tx1"/>
                    </a:gs>
                  </a:gsLst>
                  <a:lin ang="5400000" scaled="0"/>
                </a:gradFill>
              </a:rPr>
              <a:t>QnA</a:t>
            </a:r>
            <a:br>
              <a:rPr lang="en-US" sz="5000" b="1" dirty="0">
                <a:gradFill>
                  <a:gsLst>
                    <a:gs pos="2917">
                      <a:schemeClr val="tx1"/>
                    </a:gs>
                    <a:gs pos="30000">
                      <a:schemeClr val="tx1"/>
                    </a:gs>
                  </a:gsLst>
                  <a:lin ang="5400000" scaled="0"/>
                </a:gradFill>
              </a:rPr>
            </a:br>
            <a:br>
              <a:rPr lang="en-US" sz="5000" dirty="0">
                <a:gradFill>
                  <a:gsLst>
                    <a:gs pos="2917">
                      <a:schemeClr val="tx1"/>
                    </a:gs>
                    <a:gs pos="30000">
                      <a:schemeClr val="tx1"/>
                    </a:gs>
                  </a:gsLst>
                  <a:lin ang="5400000" scaled="0"/>
                </a:gradFill>
              </a:rPr>
            </a:br>
            <a:r>
              <a:rPr lang="en-US" sz="3000" dirty="0">
                <a:gradFill>
                  <a:gsLst>
                    <a:gs pos="2917">
                      <a:schemeClr val="tx1"/>
                    </a:gs>
                    <a:gs pos="30000">
                      <a:schemeClr val="tx1"/>
                    </a:gs>
                  </a:gsLst>
                  <a:lin ang="5400000" scaled="0"/>
                </a:gradFill>
              </a:rPr>
              <a:t>Questions?</a:t>
            </a:r>
          </a:p>
        </p:txBody>
      </p:sp>
    </p:spTree>
    <p:extLst>
      <p:ext uri="{BB962C8B-B14F-4D97-AF65-F5344CB8AC3E}">
        <p14:creationId xmlns:p14="http://schemas.microsoft.com/office/powerpoint/2010/main" val="134631027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a:extLst>
              <a:ext uri="{FF2B5EF4-FFF2-40B4-BE49-F238E27FC236}">
                <a16:creationId xmlns:a16="http://schemas.microsoft.com/office/drawing/2014/main" id="{3D7D52C1-14CB-F842-8D96-A423E677EAD3}"/>
              </a:ext>
            </a:extLst>
          </p:cNvPr>
          <p:cNvSpPr/>
          <p:nvPr/>
        </p:nvSpPr>
        <p:spPr>
          <a:xfrm>
            <a:off x="-18481" y="-80320"/>
            <a:ext cx="12282617" cy="7018639"/>
          </a:xfrm>
          <a:prstGeom prst="rect">
            <a:avLst/>
          </a:prstGeom>
          <a:gradFill flip="none" rotWithShape="1">
            <a:gsLst>
              <a:gs pos="0">
                <a:schemeClr val="bg1"/>
              </a:gs>
              <a:gs pos="47000">
                <a:schemeClr val="bg1">
                  <a:lumMod val="85000"/>
                </a:schemeClr>
              </a:gs>
              <a:gs pos="92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pic>
        <p:nvPicPr>
          <p:cNvPr id="8" name="Picture 7">
            <a:extLst>
              <a:ext uri="{FF2B5EF4-FFF2-40B4-BE49-F238E27FC236}">
                <a16:creationId xmlns:a16="http://schemas.microsoft.com/office/drawing/2014/main" id="{D24392E5-5E22-AA48-9899-2B0AD3F2A55D}"/>
              </a:ext>
            </a:extLst>
          </p:cNvPr>
          <p:cNvPicPr>
            <a:picLocks noChangeAspect="1"/>
          </p:cNvPicPr>
          <p:nvPr/>
        </p:nvPicPr>
        <p:blipFill>
          <a:blip r:embed="rId2"/>
          <a:stretch>
            <a:fillRect/>
          </a:stretch>
        </p:blipFill>
        <p:spPr>
          <a:xfrm>
            <a:off x="7751978" y="-170558"/>
            <a:ext cx="6042454" cy="7189197"/>
          </a:xfrm>
          <a:prstGeom prst="rect">
            <a:avLst/>
          </a:prstGeom>
        </p:spPr>
      </p:pic>
      <p:sp>
        <p:nvSpPr>
          <p:cNvPr id="9" name="TextBox 8">
            <a:extLst>
              <a:ext uri="{FF2B5EF4-FFF2-40B4-BE49-F238E27FC236}">
                <a16:creationId xmlns:a16="http://schemas.microsoft.com/office/drawing/2014/main" id="{F1047591-8F45-8045-B953-79CB8595A932}"/>
              </a:ext>
            </a:extLst>
          </p:cNvPr>
          <p:cNvSpPr txBox="1"/>
          <p:nvPr/>
        </p:nvSpPr>
        <p:spPr>
          <a:xfrm>
            <a:off x="362637" y="2745709"/>
            <a:ext cx="6151081" cy="1143903"/>
          </a:xfrm>
          <a:prstGeom prst="rect">
            <a:avLst/>
          </a:prstGeom>
          <a:noFill/>
        </p:spPr>
        <p:txBody>
          <a:bodyPr wrap="square" rtlCol="0">
            <a:spAutoFit/>
          </a:bodyPr>
          <a:lstStyle/>
          <a:p>
            <a:pPr>
              <a:lnSpc>
                <a:spcPts val="4100"/>
              </a:lnSpc>
            </a:pPr>
            <a:r>
              <a:rPr lang="es-ES" sz="4000" b="1" dirty="0">
                <a:solidFill>
                  <a:srgbClr val="0080E3"/>
                </a:solidFill>
                <a:latin typeface="Segoe UI" panose="020B0502040204020203" pitchFamily="34" charset="0"/>
                <a:cs typeface="Segoe UI" panose="020B0502040204020203" pitchFamily="34" charset="0"/>
              </a:rPr>
              <a:t>Day 1 – Wrap up</a:t>
            </a:r>
          </a:p>
          <a:p>
            <a:pPr>
              <a:lnSpc>
                <a:spcPts val="4100"/>
              </a:lnSpc>
            </a:pPr>
            <a:r>
              <a:rPr lang="es-ES" sz="4000" b="1" dirty="0">
                <a:solidFill>
                  <a:srgbClr val="0080E3"/>
                </a:solidFill>
                <a:latin typeface="Segoe UI" panose="020B0502040204020203" pitchFamily="34" charset="0"/>
                <a:cs typeface="Segoe UI" panose="020B0502040204020203" pitchFamily="34" charset="0"/>
              </a:rPr>
              <a:t>All in One Demo</a:t>
            </a:r>
            <a:endParaRPr lang="en-AR" sz="2300" b="1" dirty="0">
              <a:solidFill>
                <a:srgbClr val="0080E3"/>
              </a:solidFill>
              <a:latin typeface="Segoe UI Light" panose="020B0502040204020203" pitchFamily="34" charset="0"/>
              <a:cs typeface="Segoe UI Light" panose="020B0502040204020203" pitchFamily="34" charset="0"/>
            </a:endParaRPr>
          </a:p>
        </p:txBody>
      </p:sp>
      <p:sp>
        <p:nvSpPr>
          <p:cNvPr id="12" name="TextBox 11">
            <a:extLst>
              <a:ext uri="{FF2B5EF4-FFF2-40B4-BE49-F238E27FC236}">
                <a16:creationId xmlns:a16="http://schemas.microsoft.com/office/drawing/2014/main" id="{5849554E-9B86-6A44-BF61-A3BB0C8A6E2E}"/>
              </a:ext>
            </a:extLst>
          </p:cNvPr>
          <p:cNvSpPr txBox="1"/>
          <p:nvPr/>
        </p:nvSpPr>
        <p:spPr>
          <a:xfrm>
            <a:off x="374907" y="4388223"/>
            <a:ext cx="5733362" cy="2246769"/>
          </a:xfrm>
          <a:prstGeom prst="rect">
            <a:avLst/>
          </a:prstGeom>
          <a:noFill/>
        </p:spPr>
        <p:txBody>
          <a:bodyPr wrap="square" rtlCol="0">
            <a:spAutoFit/>
          </a:bodyPr>
          <a:lstStyle/>
          <a:p>
            <a:r>
              <a:rPr lang="es-AR" sz="2000" dirty="0">
                <a:solidFill>
                  <a:srgbClr val="0080E3"/>
                </a:solidFill>
                <a:latin typeface="Segoe UI Light" panose="020B0502040204020203" pitchFamily="34" charset="0"/>
                <a:cs typeface="Segoe UI Light" panose="020B0502040204020203" pitchFamily="34" charset="0"/>
              </a:rPr>
              <a:t>Jaqueline Ramos</a:t>
            </a:r>
          </a:p>
          <a:p>
            <a:r>
              <a:rPr lang="es-AR" sz="2000" dirty="0">
                <a:latin typeface="Segoe UI Light" panose="020B0502040204020203" pitchFamily="34" charset="0"/>
                <a:cs typeface="Segoe UI Light" panose="020B0502040204020203" pitchFamily="34" charset="0"/>
              </a:rPr>
              <a:t>Cloud Solution Architect – Azure AppDev</a:t>
            </a:r>
          </a:p>
          <a:p>
            <a:r>
              <a:rPr lang="es-AR" sz="2000" dirty="0">
                <a:latin typeface="Segoe UI Light" panose="020B0502040204020203" pitchFamily="34" charset="0"/>
                <a:cs typeface="Segoe UI Light" panose="020B0502040204020203" pitchFamily="34" charset="0"/>
              </a:rPr>
              <a:t>www.linkedin.com/in/jaquecr</a:t>
            </a:r>
          </a:p>
          <a:p>
            <a:endParaRPr lang="es-AR" sz="2000" dirty="0">
              <a:latin typeface="Segoe UI Light" panose="020B0502040204020203" pitchFamily="34" charset="0"/>
              <a:cs typeface="Segoe UI Light" panose="020B0502040204020203" pitchFamily="34" charset="0"/>
            </a:endParaRPr>
          </a:p>
          <a:p>
            <a:r>
              <a:rPr lang="es-AR" sz="2000" dirty="0">
                <a:solidFill>
                  <a:srgbClr val="0080E3"/>
                </a:solidFill>
                <a:latin typeface="Segoe UI Light" panose="020B0502040204020203" pitchFamily="34" charset="0"/>
                <a:cs typeface="Segoe UI Light" panose="020B0502040204020203" pitchFamily="34" charset="0"/>
              </a:rPr>
              <a:t>Paulo Sérgio Baima</a:t>
            </a:r>
          </a:p>
          <a:p>
            <a:r>
              <a:rPr lang="en-US" sz="2000" dirty="0">
                <a:latin typeface="Segoe UI Light" panose="020B0502040204020203" pitchFamily="34" charset="0"/>
                <a:cs typeface="Segoe UI Light" panose="020B0502040204020203" pitchFamily="34" charset="0"/>
              </a:rPr>
              <a:t>Cloud Solution Architect – Azure </a:t>
            </a:r>
            <a:r>
              <a:rPr lang="en-US" sz="2000" dirty="0" err="1">
                <a:latin typeface="Segoe UI Light" panose="020B0502040204020203" pitchFamily="34" charset="0"/>
                <a:cs typeface="Segoe UI Light" panose="020B0502040204020203" pitchFamily="34" charset="0"/>
              </a:rPr>
              <a:t>AppDev</a:t>
            </a:r>
            <a:endParaRPr lang="en-US" sz="2000" dirty="0">
              <a:latin typeface="Segoe UI Light" panose="020B0502040204020203" pitchFamily="34" charset="0"/>
              <a:cs typeface="Segoe UI Light" panose="020B0502040204020203" pitchFamily="34" charset="0"/>
            </a:endParaRPr>
          </a:p>
          <a:p>
            <a:r>
              <a:rPr lang="es-AR" sz="2000" dirty="0">
                <a:latin typeface="Segoe UI Light" panose="020B0502040204020203" pitchFamily="34" charset="0"/>
                <a:cs typeface="Segoe UI Light" panose="020B0502040204020203" pitchFamily="34" charset="0"/>
              </a:rPr>
              <a:t>www.linkedin.com/in/paulobaima</a:t>
            </a:r>
          </a:p>
        </p:txBody>
      </p:sp>
      <p:pic>
        <p:nvPicPr>
          <p:cNvPr id="3" name="Imagen 2">
            <a:extLst>
              <a:ext uri="{FF2B5EF4-FFF2-40B4-BE49-F238E27FC236}">
                <a16:creationId xmlns:a16="http://schemas.microsoft.com/office/drawing/2014/main" id="{21B88040-A628-E648-8325-A286FC82F706}"/>
              </a:ext>
            </a:extLst>
          </p:cNvPr>
          <p:cNvPicPr>
            <a:picLocks noChangeAspect="1"/>
          </p:cNvPicPr>
          <p:nvPr/>
        </p:nvPicPr>
        <p:blipFill>
          <a:blip r:embed="rId3"/>
          <a:stretch>
            <a:fillRect/>
          </a:stretch>
        </p:blipFill>
        <p:spPr>
          <a:xfrm>
            <a:off x="362637" y="447116"/>
            <a:ext cx="1259260" cy="267046"/>
          </a:xfrm>
          <a:prstGeom prst="rect">
            <a:avLst/>
          </a:prstGeom>
        </p:spPr>
      </p:pic>
      <p:cxnSp>
        <p:nvCxnSpPr>
          <p:cNvPr id="13" name="Conector recto 12">
            <a:extLst>
              <a:ext uri="{FF2B5EF4-FFF2-40B4-BE49-F238E27FC236}">
                <a16:creationId xmlns:a16="http://schemas.microsoft.com/office/drawing/2014/main" id="{9B20E2A0-9C8A-ED41-B178-184B0E004FCB}"/>
              </a:ext>
            </a:extLst>
          </p:cNvPr>
          <p:cNvCxnSpPr/>
          <p:nvPr/>
        </p:nvCxnSpPr>
        <p:spPr>
          <a:xfrm>
            <a:off x="387178" y="3889612"/>
            <a:ext cx="5708821"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2551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0500"/>
            <a:ext cx="11274552" cy="685800"/>
          </a:xfrm>
        </p:spPr>
        <p:txBody>
          <a:bodyPr>
            <a:normAutofit/>
          </a:bodyPr>
          <a:lstStyle/>
          <a:p>
            <a:r>
              <a:rPr lang="en-US" sz="1800" dirty="0">
                <a:solidFill>
                  <a:schemeClr val="accent1"/>
                </a:solidFill>
              </a:rPr>
              <a:t>Contoso Image Analysis</a:t>
            </a:r>
          </a:p>
        </p:txBody>
      </p:sp>
      <p:sp>
        <p:nvSpPr>
          <p:cNvPr id="3" name="Text Placeholder 2"/>
          <p:cNvSpPr>
            <a:spLocks noGrp="1"/>
          </p:cNvSpPr>
          <p:nvPr>
            <p:ph type="body" sz="quarter" idx="13"/>
          </p:nvPr>
        </p:nvSpPr>
        <p:spPr>
          <a:xfrm>
            <a:off x="457200" y="2103475"/>
            <a:ext cx="10515600" cy="3592915"/>
          </a:xfrm>
        </p:spPr>
        <p:txBody>
          <a:bodyPr>
            <a:normAutofit/>
          </a:bodyPr>
          <a:lstStyle/>
          <a:p>
            <a:pPr marL="0" indent="0">
              <a:lnSpc>
                <a:spcPct val="150000"/>
              </a:lnSpc>
              <a:buNone/>
            </a:pPr>
            <a:r>
              <a:rPr lang="en-US" sz="1600" dirty="0">
                <a:latin typeface="+mj-lt"/>
              </a:rPr>
              <a:t>Contoso is a company that provides image analysis for their customers through a set of APIs.</a:t>
            </a:r>
          </a:p>
          <a:p>
            <a:pPr marL="0" indent="0">
              <a:lnSpc>
                <a:spcPct val="150000"/>
              </a:lnSpc>
              <a:buNone/>
            </a:pPr>
            <a:endParaRPr lang="en-US" sz="1600" dirty="0">
              <a:latin typeface="+mj-lt"/>
            </a:endParaRPr>
          </a:p>
          <a:p>
            <a:pPr marL="0" indent="0">
              <a:lnSpc>
                <a:spcPct val="150000"/>
              </a:lnSpc>
              <a:buNone/>
            </a:pPr>
            <a:r>
              <a:rPr lang="en-US" sz="1600" dirty="0">
                <a:latin typeface="+mj-lt"/>
              </a:rPr>
              <a:t>The users send their images to Contoso, which analyze the images for Metadata and Face Recognition</a:t>
            </a:r>
          </a:p>
          <a:p>
            <a:pPr>
              <a:lnSpc>
                <a:spcPct val="150000"/>
              </a:lnSpc>
            </a:pPr>
            <a:endParaRPr lang="en-US" sz="2800" dirty="0"/>
          </a:p>
        </p:txBody>
      </p:sp>
      <p:sp>
        <p:nvSpPr>
          <p:cNvPr id="5" name="TextBox 8">
            <a:extLst>
              <a:ext uri="{FF2B5EF4-FFF2-40B4-BE49-F238E27FC236}">
                <a16:creationId xmlns:a16="http://schemas.microsoft.com/office/drawing/2014/main" id="{3FE5BCFA-C5CB-4DB6-8CFF-0913D54D4A69}"/>
              </a:ext>
            </a:extLst>
          </p:cNvPr>
          <p:cNvSpPr txBox="1"/>
          <p:nvPr/>
        </p:nvSpPr>
        <p:spPr>
          <a:xfrm>
            <a:off x="457200" y="533095"/>
            <a:ext cx="5086717" cy="461665"/>
          </a:xfrm>
          <a:prstGeom prst="rect">
            <a:avLst/>
          </a:prstGeom>
          <a:noFill/>
        </p:spPr>
        <p:txBody>
          <a:bodyPr wrap="square" rtlCol="0">
            <a:spAutoFit/>
          </a:bodyPr>
          <a:lstStyle/>
          <a:p>
            <a:r>
              <a:rPr lang="en-US" sz="2400" dirty="0">
                <a:solidFill>
                  <a:srgbClr val="0080E3"/>
                </a:solidFill>
                <a:latin typeface="Segoe UI" panose="020B0502040204020203" pitchFamily="34" charset="0"/>
                <a:cs typeface="Segoe UI" panose="020B0502040204020203" pitchFamily="34" charset="0"/>
              </a:rPr>
              <a:t>Deep Dive Week – Day 1</a:t>
            </a:r>
            <a:endParaRPr lang="en-AR" sz="2400" b="1" dirty="0">
              <a:solidFill>
                <a:srgbClr val="29E4FF"/>
              </a:solidFill>
              <a:latin typeface="Segoe UI" panose="020B0502040204020203" pitchFamily="34" charset="0"/>
              <a:cs typeface="Segoe UI" panose="020B0502040204020203" pitchFamily="34" charset="0"/>
            </a:endParaRPr>
          </a:p>
        </p:txBody>
      </p:sp>
      <p:cxnSp>
        <p:nvCxnSpPr>
          <p:cNvPr id="6" name="Straight Connector 9">
            <a:extLst>
              <a:ext uri="{FF2B5EF4-FFF2-40B4-BE49-F238E27FC236}">
                <a16:creationId xmlns:a16="http://schemas.microsoft.com/office/drawing/2014/main" id="{D1EBB83E-A0F8-42EE-A169-E7AF87E4B04E}"/>
              </a:ext>
            </a:extLst>
          </p:cNvPr>
          <p:cNvCxnSpPr>
            <a:cxnSpLocks/>
          </p:cNvCxnSpPr>
          <p:nvPr/>
        </p:nvCxnSpPr>
        <p:spPr>
          <a:xfrm>
            <a:off x="457200" y="1047654"/>
            <a:ext cx="11417643"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pic>
        <p:nvPicPr>
          <p:cNvPr id="7" name="Imagen 12">
            <a:extLst>
              <a:ext uri="{FF2B5EF4-FFF2-40B4-BE49-F238E27FC236}">
                <a16:creationId xmlns:a16="http://schemas.microsoft.com/office/drawing/2014/main" id="{AEF91607-19F4-4288-9DD3-0BBEFEABA3E3}"/>
              </a:ext>
            </a:extLst>
          </p:cNvPr>
          <p:cNvPicPr>
            <a:picLocks noChangeAspect="1"/>
          </p:cNvPicPr>
          <p:nvPr/>
        </p:nvPicPr>
        <p:blipFill>
          <a:blip r:embed="rId3"/>
          <a:stretch>
            <a:fillRect/>
          </a:stretch>
        </p:blipFill>
        <p:spPr>
          <a:xfrm>
            <a:off x="10570103" y="447116"/>
            <a:ext cx="1259260" cy="267046"/>
          </a:xfrm>
          <a:prstGeom prst="rect">
            <a:avLst/>
          </a:prstGeom>
        </p:spPr>
      </p:pic>
    </p:spTree>
    <p:extLst>
      <p:ext uri="{BB962C8B-B14F-4D97-AF65-F5344CB8AC3E}">
        <p14:creationId xmlns:p14="http://schemas.microsoft.com/office/powerpoint/2010/main" val="26860611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8787" y="1072367"/>
            <a:ext cx="11274425" cy="685800"/>
          </a:xfrm>
        </p:spPr>
        <p:txBody>
          <a:bodyPr>
            <a:normAutofit/>
          </a:bodyPr>
          <a:lstStyle/>
          <a:p>
            <a:r>
              <a:rPr lang="en-US" sz="1800" dirty="0">
                <a:solidFill>
                  <a:schemeClr val="accent1"/>
                </a:solidFill>
              </a:rPr>
              <a:t>Contoso Architecture</a:t>
            </a:r>
          </a:p>
        </p:txBody>
      </p:sp>
      <p:sp>
        <p:nvSpPr>
          <p:cNvPr id="5" name="TextBox 8">
            <a:extLst>
              <a:ext uri="{FF2B5EF4-FFF2-40B4-BE49-F238E27FC236}">
                <a16:creationId xmlns:a16="http://schemas.microsoft.com/office/drawing/2014/main" id="{3FE5BCFA-C5CB-4DB6-8CFF-0913D54D4A69}"/>
              </a:ext>
            </a:extLst>
          </p:cNvPr>
          <p:cNvSpPr txBox="1"/>
          <p:nvPr/>
        </p:nvSpPr>
        <p:spPr>
          <a:xfrm>
            <a:off x="457200" y="533095"/>
            <a:ext cx="5086717" cy="461665"/>
          </a:xfrm>
          <a:prstGeom prst="rect">
            <a:avLst/>
          </a:prstGeom>
          <a:noFill/>
        </p:spPr>
        <p:txBody>
          <a:bodyPr wrap="square" rtlCol="0">
            <a:spAutoFit/>
          </a:bodyPr>
          <a:lstStyle/>
          <a:p>
            <a:r>
              <a:rPr lang="en-US" sz="2400" dirty="0">
                <a:solidFill>
                  <a:srgbClr val="0080E3"/>
                </a:solidFill>
                <a:latin typeface="Segoe UI" panose="020B0502040204020203" pitchFamily="34" charset="0"/>
                <a:cs typeface="Segoe UI" panose="020B0502040204020203" pitchFamily="34" charset="0"/>
              </a:rPr>
              <a:t>Deep Dive Week – Day 1</a:t>
            </a:r>
            <a:endParaRPr lang="en-AR" sz="2400" b="1" dirty="0">
              <a:solidFill>
                <a:srgbClr val="29E4FF"/>
              </a:solidFill>
              <a:latin typeface="Segoe UI" panose="020B0502040204020203" pitchFamily="34" charset="0"/>
              <a:cs typeface="Segoe UI" panose="020B0502040204020203" pitchFamily="34" charset="0"/>
            </a:endParaRPr>
          </a:p>
        </p:txBody>
      </p:sp>
      <p:cxnSp>
        <p:nvCxnSpPr>
          <p:cNvPr id="6" name="Straight Connector 9">
            <a:extLst>
              <a:ext uri="{FF2B5EF4-FFF2-40B4-BE49-F238E27FC236}">
                <a16:creationId xmlns:a16="http://schemas.microsoft.com/office/drawing/2014/main" id="{D1EBB83E-A0F8-42EE-A169-E7AF87E4B04E}"/>
              </a:ext>
            </a:extLst>
          </p:cNvPr>
          <p:cNvCxnSpPr>
            <a:cxnSpLocks/>
          </p:cNvCxnSpPr>
          <p:nvPr/>
        </p:nvCxnSpPr>
        <p:spPr>
          <a:xfrm>
            <a:off x="457200" y="1047654"/>
            <a:ext cx="11417643"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pic>
        <p:nvPicPr>
          <p:cNvPr id="7" name="Imagen 12">
            <a:extLst>
              <a:ext uri="{FF2B5EF4-FFF2-40B4-BE49-F238E27FC236}">
                <a16:creationId xmlns:a16="http://schemas.microsoft.com/office/drawing/2014/main" id="{AEF91607-19F4-4288-9DD3-0BBEFEABA3E3}"/>
              </a:ext>
            </a:extLst>
          </p:cNvPr>
          <p:cNvPicPr>
            <a:picLocks noChangeAspect="1"/>
          </p:cNvPicPr>
          <p:nvPr/>
        </p:nvPicPr>
        <p:blipFill>
          <a:blip r:embed="rId3"/>
          <a:stretch>
            <a:fillRect/>
          </a:stretch>
        </p:blipFill>
        <p:spPr>
          <a:xfrm>
            <a:off x="10570103" y="447116"/>
            <a:ext cx="1259260" cy="267046"/>
          </a:xfrm>
          <a:prstGeom prst="rect">
            <a:avLst/>
          </a:prstGeom>
        </p:spPr>
      </p:pic>
      <p:pic>
        <p:nvPicPr>
          <p:cNvPr id="3074" name="Picture 2" descr="API Management | Microsoft Azure Color">
            <a:extLst>
              <a:ext uri="{FF2B5EF4-FFF2-40B4-BE49-F238E27FC236}">
                <a16:creationId xmlns:a16="http://schemas.microsoft.com/office/drawing/2014/main" id="{1EF84DF9-629B-4F58-86A1-8EDE912E57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8130" y="192881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zure Storage Advanced Thread Protection - Apostolidis Cloud Corner">
            <a:extLst>
              <a:ext uri="{FF2B5EF4-FFF2-40B4-BE49-F238E27FC236}">
                <a16:creationId xmlns:a16="http://schemas.microsoft.com/office/drawing/2014/main" id="{A1B8B948-E311-43E1-8FD3-0574DE6963B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79" r="17443"/>
          <a:stretch/>
        </p:blipFill>
        <p:spPr bwMode="auto">
          <a:xfrm>
            <a:off x="6547140" y="3695419"/>
            <a:ext cx="1107356"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zure Cosmos DB | SQL Player">
            <a:extLst>
              <a:ext uri="{FF2B5EF4-FFF2-40B4-BE49-F238E27FC236}">
                <a16:creationId xmlns:a16="http://schemas.microsoft.com/office/drawing/2014/main" id="{0799864A-6FCA-460A-962B-EA1A20BEB1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1864" y="3642095"/>
            <a:ext cx="911824" cy="914400"/>
          </a:xfrm>
          <a:prstGeom prst="rect">
            <a:avLst/>
          </a:prstGeom>
          <a:noFill/>
          <a:extLst>
            <a:ext uri="{909E8E84-426E-40DD-AFC4-6F175D3DCCD1}">
              <a14:hiddenFill xmlns:a14="http://schemas.microsoft.com/office/drawing/2010/main">
                <a:solidFill>
                  <a:srgbClr val="FFFFFF"/>
                </a:solidFill>
              </a14:hiddenFill>
            </a:ext>
          </a:extLst>
        </p:spPr>
      </p:pic>
      <p:sp>
        <p:nvSpPr>
          <p:cNvPr id="9" name="Retângulo 8">
            <a:extLst>
              <a:ext uri="{FF2B5EF4-FFF2-40B4-BE49-F238E27FC236}">
                <a16:creationId xmlns:a16="http://schemas.microsoft.com/office/drawing/2014/main" id="{E7411638-9F05-4E70-A324-D7562B08EAFF}"/>
              </a:ext>
            </a:extLst>
          </p:cNvPr>
          <p:cNvSpPr/>
          <p:nvPr/>
        </p:nvSpPr>
        <p:spPr>
          <a:xfrm>
            <a:off x="971972" y="3644212"/>
            <a:ext cx="914400" cy="455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cxnSp>
        <p:nvCxnSpPr>
          <p:cNvPr id="13" name="Conector: Angulado 12">
            <a:extLst>
              <a:ext uri="{FF2B5EF4-FFF2-40B4-BE49-F238E27FC236}">
                <a16:creationId xmlns:a16="http://schemas.microsoft.com/office/drawing/2014/main" id="{B2EA2CA7-4A8D-4EC3-BEE4-D3B906573163}"/>
              </a:ext>
            </a:extLst>
          </p:cNvPr>
          <p:cNvCxnSpPr>
            <a:stCxn id="9" idx="0"/>
            <a:endCxn id="3074" idx="1"/>
          </p:cNvCxnSpPr>
          <p:nvPr/>
        </p:nvCxnSpPr>
        <p:spPr>
          <a:xfrm rot="5400000" flipH="1" flipV="1">
            <a:off x="1614552" y="2200634"/>
            <a:ext cx="1258199" cy="16289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do 14">
            <a:extLst>
              <a:ext uri="{FF2B5EF4-FFF2-40B4-BE49-F238E27FC236}">
                <a16:creationId xmlns:a16="http://schemas.microsoft.com/office/drawing/2014/main" id="{CF912ED3-35CF-4FD2-B1FD-4736A4C80E75}"/>
              </a:ext>
            </a:extLst>
          </p:cNvPr>
          <p:cNvCxnSpPr>
            <a:stCxn id="9" idx="2"/>
          </p:cNvCxnSpPr>
          <p:nvPr/>
        </p:nvCxnSpPr>
        <p:spPr>
          <a:xfrm rot="16200000" flipH="1">
            <a:off x="1235138" y="4293329"/>
            <a:ext cx="2017027" cy="16289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7" name="Agrupar 26">
            <a:extLst>
              <a:ext uri="{FF2B5EF4-FFF2-40B4-BE49-F238E27FC236}">
                <a16:creationId xmlns:a16="http://schemas.microsoft.com/office/drawing/2014/main" id="{48ADAE72-43CF-40A3-BB2E-F0A28CC67953}"/>
              </a:ext>
            </a:extLst>
          </p:cNvPr>
          <p:cNvGrpSpPr/>
          <p:nvPr/>
        </p:nvGrpSpPr>
        <p:grpSpPr>
          <a:xfrm>
            <a:off x="7883203" y="2377295"/>
            <a:ext cx="914400" cy="1437620"/>
            <a:chOff x="9340371" y="3383079"/>
            <a:chExt cx="914400" cy="1437620"/>
          </a:xfrm>
        </p:grpSpPr>
        <p:pic>
          <p:nvPicPr>
            <p:cNvPr id="22" name="Picture 4" descr="Azure Functions (@AzureFunctions) | Twitter">
              <a:extLst>
                <a:ext uri="{FF2B5EF4-FFF2-40B4-BE49-F238E27FC236}">
                  <a16:creationId xmlns:a16="http://schemas.microsoft.com/office/drawing/2014/main" id="{6A71627D-D99E-4D77-8CEA-3EEE089906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40371" y="3383079"/>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4" name="CaixaDeTexto 23">
              <a:extLst>
                <a:ext uri="{FF2B5EF4-FFF2-40B4-BE49-F238E27FC236}">
                  <a16:creationId xmlns:a16="http://schemas.microsoft.com/office/drawing/2014/main" id="{4FA86375-D86E-41D6-A97A-25D3BC478DA0}"/>
                </a:ext>
              </a:extLst>
            </p:cNvPr>
            <p:cNvSpPr txBox="1"/>
            <p:nvPr/>
          </p:nvSpPr>
          <p:spPr>
            <a:xfrm>
              <a:off x="9349371" y="4297479"/>
              <a:ext cx="896399" cy="523220"/>
            </a:xfrm>
            <a:prstGeom prst="rect">
              <a:avLst/>
            </a:prstGeom>
            <a:noFill/>
          </p:spPr>
          <p:txBody>
            <a:bodyPr wrap="none" rtlCol="0">
              <a:spAutoFit/>
            </a:bodyPr>
            <a:lstStyle/>
            <a:p>
              <a:pPr algn="ctr"/>
              <a:r>
                <a:rPr lang="en-US" sz="1400" dirty="0"/>
                <a:t>Extract</a:t>
              </a:r>
            </a:p>
            <a:p>
              <a:pPr algn="ctr"/>
              <a:r>
                <a:rPr lang="en-US" sz="1400" dirty="0"/>
                <a:t>Metadata</a:t>
              </a:r>
            </a:p>
          </p:txBody>
        </p:sp>
      </p:grpSp>
      <p:grpSp>
        <p:nvGrpSpPr>
          <p:cNvPr id="31" name="Agrupar 30">
            <a:extLst>
              <a:ext uri="{FF2B5EF4-FFF2-40B4-BE49-F238E27FC236}">
                <a16:creationId xmlns:a16="http://schemas.microsoft.com/office/drawing/2014/main" id="{93C20574-65A1-4F93-A24D-BE5E1D4ABA4E}"/>
              </a:ext>
            </a:extLst>
          </p:cNvPr>
          <p:cNvGrpSpPr/>
          <p:nvPr/>
        </p:nvGrpSpPr>
        <p:grpSpPr>
          <a:xfrm>
            <a:off x="7883203" y="4504905"/>
            <a:ext cx="914400" cy="1435026"/>
            <a:chOff x="10623918" y="3383079"/>
            <a:chExt cx="914400" cy="1435026"/>
          </a:xfrm>
        </p:grpSpPr>
        <p:pic>
          <p:nvPicPr>
            <p:cNvPr id="23" name="Picture 4" descr="Azure Functions (@AzureFunctions) | Twitter">
              <a:extLst>
                <a:ext uri="{FF2B5EF4-FFF2-40B4-BE49-F238E27FC236}">
                  <a16:creationId xmlns:a16="http://schemas.microsoft.com/office/drawing/2014/main" id="{B9D7D0E6-DD0A-4DA1-A357-830030CECC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23918" y="3383079"/>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25710256-7614-49A6-878A-CC096E3F5C8B}"/>
                </a:ext>
              </a:extLst>
            </p:cNvPr>
            <p:cNvSpPr txBox="1"/>
            <p:nvPr/>
          </p:nvSpPr>
          <p:spPr>
            <a:xfrm>
              <a:off x="10739518" y="4294885"/>
              <a:ext cx="683200" cy="523220"/>
            </a:xfrm>
            <a:prstGeom prst="rect">
              <a:avLst/>
            </a:prstGeom>
            <a:noFill/>
          </p:spPr>
          <p:txBody>
            <a:bodyPr wrap="none" rtlCol="0">
              <a:spAutoFit/>
            </a:bodyPr>
            <a:lstStyle/>
            <a:p>
              <a:pPr algn="ctr"/>
              <a:r>
                <a:rPr lang="en-US" sz="1400" dirty="0"/>
                <a:t>Extract</a:t>
              </a:r>
            </a:p>
            <a:p>
              <a:pPr algn="ctr"/>
              <a:r>
                <a:rPr lang="en-US" sz="1400" dirty="0"/>
                <a:t>Faces</a:t>
              </a:r>
            </a:p>
          </p:txBody>
        </p:sp>
      </p:grpSp>
      <p:pic>
        <p:nvPicPr>
          <p:cNvPr id="3084" name="Picture 12" descr="azure-cognitive-services - Microsoft Q&amp;A">
            <a:extLst>
              <a:ext uri="{FF2B5EF4-FFF2-40B4-BE49-F238E27FC236}">
                <a16:creationId xmlns:a16="http://schemas.microsoft.com/office/drawing/2014/main" id="{29F4E421-3D34-4D15-8BD8-08312A5259E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7648" b="12782"/>
          <a:stretch/>
        </p:blipFill>
        <p:spPr bwMode="auto">
          <a:xfrm>
            <a:off x="6542241" y="5283075"/>
            <a:ext cx="914400" cy="63615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onector: Angulado 35">
            <a:extLst>
              <a:ext uri="{FF2B5EF4-FFF2-40B4-BE49-F238E27FC236}">
                <a16:creationId xmlns:a16="http://schemas.microsoft.com/office/drawing/2014/main" id="{2BA9A081-2C41-4CCC-8F35-95454A91DBEF}"/>
              </a:ext>
            </a:extLst>
          </p:cNvPr>
          <p:cNvCxnSpPr>
            <a:stCxn id="3078" idx="2"/>
            <a:endCxn id="23" idx="1"/>
          </p:cNvCxnSpPr>
          <p:nvPr/>
        </p:nvCxnSpPr>
        <p:spPr>
          <a:xfrm rot="16200000" flipH="1">
            <a:off x="7315867" y="4394769"/>
            <a:ext cx="352286" cy="7823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ector: Angulado 40">
            <a:extLst>
              <a:ext uri="{FF2B5EF4-FFF2-40B4-BE49-F238E27FC236}">
                <a16:creationId xmlns:a16="http://schemas.microsoft.com/office/drawing/2014/main" id="{2E9964C3-679A-43E4-8405-B8D6BF34966F}"/>
              </a:ext>
            </a:extLst>
          </p:cNvPr>
          <p:cNvCxnSpPr>
            <a:stCxn id="3078" idx="0"/>
            <a:endCxn id="22" idx="1"/>
          </p:cNvCxnSpPr>
          <p:nvPr/>
        </p:nvCxnSpPr>
        <p:spPr>
          <a:xfrm rot="5400000" flipH="1" flipV="1">
            <a:off x="7061548" y="2873765"/>
            <a:ext cx="860924" cy="7823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Angulado 42">
            <a:extLst>
              <a:ext uri="{FF2B5EF4-FFF2-40B4-BE49-F238E27FC236}">
                <a16:creationId xmlns:a16="http://schemas.microsoft.com/office/drawing/2014/main" id="{130EB74D-28D6-4092-BD65-FD592734BD52}"/>
              </a:ext>
            </a:extLst>
          </p:cNvPr>
          <p:cNvCxnSpPr>
            <a:cxnSpLocks/>
            <a:stCxn id="23" idx="3"/>
            <a:endCxn id="3080" idx="1"/>
          </p:cNvCxnSpPr>
          <p:nvPr/>
        </p:nvCxnSpPr>
        <p:spPr>
          <a:xfrm flipV="1">
            <a:off x="8797603" y="4099295"/>
            <a:ext cx="994261" cy="8628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Angulado 44">
            <a:extLst>
              <a:ext uri="{FF2B5EF4-FFF2-40B4-BE49-F238E27FC236}">
                <a16:creationId xmlns:a16="http://schemas.microsoft.com/office/drawing/2014/main" id="{58317091-6234-4D83-AA45-301A032B6EE4}"/>
              </a:ext>
            </a:extLst>
          </p:cNvPr>
          <p:cNvCxnSpPr>
            <a:stCxn id="22" idx="3"/>
            <a:endCxn id="3080" idx="0"/>
          </p:cNvCxnSpPr>
          <p:nvPr/>
        </p:nvCxnSpPr>
        <p:spPr>
          <a:xfrm>
            <a:off x="8797603" y="2834495"/>
            <a:ext cx="1450173" cy="807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7" name="Agrupar 46">
            <a:extLst>
              <a:ext uri="{FF2B5EF4-FFF2-40B4-BE49-F238E27FC236}">
                <a16:creationId xmlns:a16="http://schemas.microsoft.com/office/drawing/2014/main" id="{717E7FD8-4E21-489B-B858-6AF7BD1DD86A}"/>
              </a:ext>
            </a:extLst>
          </p:cNvPr>
          <p:cNvGrpSpPr/>
          <p:nvPr/>
        </p:nvGrpSpPr>
        <p:grpSpPr>
          <a:xfrm>
            <a:off x="5019293" y="2795914"/>
            <a:ext cx="914400" cy="1385537"/>
            <a:chOff x="4580623" y="1543504"/>
            <a:chExt cx="914400" cy="1385537"/>
          </a:xfrm>
        </p:grpSpPr>
        <p:pic>
          <p:nvPicPr>
            <p:cNvPr id="3076" name="Picture 4" descr="Azure Functions (@AzureFunctions) | Twitter">
              <a:extLst>
                <a:ext uri="{FF2B5EF4-FFF2-40B4-BE49-F238E27FC236}">
                  <a16:creationId xmlns:a16="http://schemas.microsoft.com/office/drawing/2014/main" id="{FE66A820-C078-4F94-ADD1-C6A62A7220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0623" y="1543504"/>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46" name="CaixaDeTexto 45">
              <a:extLst>
                <a:ext uri="{FF2B5EF4-FFF2-40B4-BE49-F238E27FC236}">
                  <a16:creationId xmlns:a16="http://schemas.microsoft.com/office/drawing/2014/main" id="{3BC97A92-58D7-49AF-9BF9-1EFF68E06DE5}"/>
                </a:ext>
              </a:extLst>
            </p:cNvPr>
            <p:cNvSpPr txBox="1"/>
            <p:nvPr/>
          </p:nvSpPr>
          <p:spPr>
            <a:xfrm>
              <a:off x="4650537" y="2405821"/>
              <a:ext cx="774571" cy="523220"/>
            </a:xfrm>
            <a:prstGeom prst="rect">
              <a:avLst/>
            </a:prstGeom>
            <a:noFill/>
          </p:spPr>
          <p:txBody>
            <a:bodyPr wrap="none" rtlCol="0">
              <a:spAutoFit/>
            </a:bodyPr>
            <a:lstStyle/>
            <a:p>
              <a:pPr algn="ctr"/>
              <a:r>
                <a:rPr lang="en-US" sz="1400" dirty="0"/>
                <a:t>Analyze</a:t>
              </a:r>
            </a:p>
            <a:p>
              <a:pPr algn="ctr"/>
              <a:r>
                <a:rPr lang="en-US" sz="1400" dirty="0"/>
                <a:t>Image</a:t>
              </a:r>
            </a:p>
          </p:txBody>
        </p:sp>
      </p:grpSp>
      <p:cxnSp>
        <p:nvCxnSpPr>
          <p:cNvPr id="49" name="Conector: Angulado 48">
            <a:extLst>
              <a:ext uri="{FF2B5EF4-FFF2-40B4-BE49-F238E27FC236}">
                <a16:creationId xmlns:a16="http://schemas.microsoft.com/office/drawing/2014/main" id="{F2600966-2F94-46A8-9623-27A049D4E2FA}"/>
              </a:ext>
            </a:extLst>
          </p:cNvPr>
          <p:cNvCxnSpPr>
            <a:stCxn id="3074" idx="3"/>
            <a:endCxn id="3076" idx="1"/>
          </p:cNvCxnSpPr>
          <p:nvPr/>
        </p:nvCxnSpPr>
        <p:spPr>
          <a:xfrm>
            <a:off x="3972530" y="2386013"/>
            <a:ext cx="1046763" cy="8671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Angulado 50">
            <a:extLst>
              <a:ext uri="{FF2B5EF4-FFF2-40B4-BE49-F238E27FC236}">
                <a16:creationId xmlns:a16="http://schemas.microsoft.com/office/drawing/2014/main" id="{2CBB879F-8C0F-43BE-B74B-17C2F2947530}"/>
              </a:ext>
            </a:extLst>
          </p:cNvPr>
          <p:cNvCxnSpPr>
            <a:cxnSpLocks/>
            <a:stCxn id="3076" idx="3"/>
            <a:endCxn id="3078" idx="1"/>
          </p:cNvCxnSpPr>
          <p:nvPr/>
        </p:nvCxnSpPr>
        <p:spPr>
          <a:xfrm>
            <a:off x="5933693" y="3253114"/>
            <a:ext cx="613447" cy="89950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Agrupar 56">
            <a:extLst>
              <a:ext uri="{FF2B5EF4-FFF2-40B4-BE49-F238E27FC236}">
                <a16:creationId xmlns:a16="http://schemas.microsoft.com/office/drawing/2014/main" id="{B474A45A-AADF-40F5-BB0F-21FE84D89051}"/>
              </a:ext>
            </a:extLst>
          </p:cNvPr>
          <p:cNvGrpSpPr/>
          <p:nvPr/>
        </p:nvGrpSpPr>
        <p:grpSpPr>
          <a:xfrm>
            <a:off x="5025774" y="1305059"/>
            <a:ext cx="914400" cy="1367508"/>
            <a:chOff x="4629517" y="3712207"/>
            <a:chExt cx="914400" cy="1367508"/>
          </a:xfrm>
        </p:grpSpPr>
        <p:pic>
          <p:nvPicPr>
            <p:cNvPr id="21" name="Picture 4" descr="Azure Functions (@AzureFunctions) | Twitter">
              <a:extLst>
                <a:ext uri="{FF2B5EF4-FFF2-40B4-BE49-F238E27FC236}">
                  <a16:creationId xmlns:a16="http://schemas.microsoft.com/office/drawing/2014/main" id="{5FE5FD18-EE62-445E-825D-55FA5212E4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9517" y="3712207"/>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53" name="CaixaDeTexto 52">
              <a:extLst>
                <a:ext uri="{FF2B5EF4-FFF2-40B4-BE49-F238E27FC236}">
                  <a16:creationId xmlns:a16="http://schemas.microsoft.com/office/drawing/2014/main" id="{C712BAA0-78CB-4682-ACB1-CB28DA205790}"/>
                </a:ext>
              </a:extLst>
            </p:cNvPr>
            <p:cNvSpPr txBox="1"/>
            <p:nvPr/>
          </p:nvSpPr>
          <p:spPr>
            <a:xfrm>
              <a:off x="4675820" y="4556495"/>
              <a:ext cx="774572" cy="523220"/>
            </a:xfrm>
            <a:prstGeom prst="rect">
              <a:avLst/>
            </a:prstGeom>
            <a:noFill/>
          </p:spPr>
          <p:txBody>
            <a:bodyPr wrap="none" rtlCol="0">
              <a:spAutoFit/>
            </a:bodyPr>
            <a:lstStyle/>
            <a:p>
              <a:pPr algn="ctr"/>
              <a:r>
                <a:rPr lang="en-US" sz="1400" dirty="0"/>
                <a:t>Get</a:t>
              </a:r>
            </a:p>
            <a:p>
              <a:pPr algn="ctr"/>
              <a:r>
                <a:rPr lang="en-US" sz="1400" dirty="0"/>
                <a:t>Analysis</a:t>
              </a:r>
            </a:p>
          </p:txBody>
        </p:sp>
      </p:grpSp>
      <p:cxnSp>
        <p:nvCxnSpPr>
          <p:cNvPr id="55" name="Conector: Angulado 54">
            <a:extLst>
              <a:ext uri="{FF2B5EF4-FFF2-40B4-BE49-F238E27FC236}">
                <a16:creationId xmlns:a16="http://schemas.microsoft.com/office/drawing/2014/main" id="{6C63A665-673C-4D6C-B343-7672D34A0932}"/>
              </a:ext>
            </a:extLst>
          </p:cNvPr>
          <p:cNvCxnSpPr>
            <a:stCxn id="3074" idx="3"/>
            <a:endCxn id="21" idx="1"/>
          </p:cNvCxnSpPr>
          <p:nvPr/>
        </p:nvCxnSpPr>
        <p:spPr>
          <a:xfrm flipV="1">
            <a:off x="3972530" y="1762259"/>
            <a:ext cx="1053244" cy="62375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1" name="Conector: Angulado 3080">
            <a:extLst>
              <a:ext uri="{FF2B5EF4-FFF2-40B4-BE49-F238E27FC236}">
                <a16:creationId xmlns:a16="http://schemas.microsoft.com/office/drawing/2014/main" id="{3EDCF3BA-E69F-42F4-B6F2-6448EF31DCF3}"/>
              </a:ext>
            </a:extLst>
          </p:cNvPr>
          <p:cNvCxnSpPr>
            <a:cxnSpLocks/>
            <a:stCxn id="23" idx="2"/>
            <a:endCxn id="3084" idx="3"/>
          </p:cNvCxnSpPr>
          <p:nvPr/>
        </p:nvCxnSpPr>
        <p:spPr>
          <a:xfrm rot="5400000">
            <a:off x="7807600" y="5068346"/>
            <a:ext cx="181845" cy="8837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9" name="Conector: Angulado 3088">
            <a:extLst>
              <a:ext uri="{FF2B5EF4-FFF2-40B4-BE49-F238E27FC236}">
                <a16:creationId xmlns:a16="http://schemas.microsoft.com/office/drawing/2014/main" id="{DBF5B1A4-841A-4CF6-B07C-C421FEBDCAEA}"/>
              </a:ext>
            </a:extLst>
          </p:cNvPr>
          <p:cNvCxnSpPr>
            <a:cxnSpLocks/>
            <a:endCxn id="3074" idx="2"/>
          </p:cNvCxnSpPr>
          <p:nvPr/>
        </p:nvCxnSpPr>
        <p:spPr>
          <a:xfrm rot="16200000" flipV="1">
            <a:off x="2107376" y="4251167"/>
            <a:ext cx="2815910"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91" name="Conector: Angulado 3090">
            <a:extLst>
              <a:ext uri="{FF2B5EF4-FFF2-40B4-BE49-F238E27FC236}">
                <a16:creationId xmlns:a16="http://schemas.microsoft.com/office/drawing/2014/main" id="{C96F479A-4A98-4C3B-BD8A-29B33D9FF22E}"/>
              </a:ext>
            </a:extLst>
          </p:cNvPr>
          <p:cNvCxnSpPr>
            <a:cxnSpLocks/>
            <a:endCxn id="3074" idx="2"/>
          </p:cNvCxnSpPr>
          <p:nvPr/>
        </p:nvCxnSpPr>
        <p:spPr>
          <a:xfrm flipH="1" flipV="1">
            <a:off x="3515330" y="2843213"/>
            <a:ext cx="457201" cy="3273110"/>
          </a:xfrm>
          <a:prstGeom prst="bentConnector4">
            <a:avLst>
              <a:gd name="adj1" fmla="val -50000"/>
              <a:gd name="adj2" fmla="val 569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03" name="Conector: Angulado 3102">
            <a:extLst>
              <a:ext uri="{FF2B5EF4-FFF2-40B4-BE49-F238E27FC236}">
                <a16:creationId xmlns:a16="http://schemas.microsoft.com/office/drawing/2014/main" id="{877744CD-9A49-42D9-9227-F53E6A32BBD4}"/>
              </a:ext>
            </a:extLst>
          </p:cNvPr>
          <p:cNvCxnSpPr>
            <a:stCxn id="21" idx="3"/>
            <a:endCxn id="3080" idx="3"/>
          </p:cNvCxnSpPr>
          <p:nvPr/>
        </p:nvCxnSpPr>
        <p:spPr>
          <a:xfrm>
            <a:off x="5940174" y="1762259"/>
            <a:ext cx="4763514" cy="2337036"/>
          </a:xfrm>
          <a:prstGeom prst="bentConnector3">
            <a:avLst>
              <a:gd name="adj1" fmla="val 104799"/>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6" descr="Azure Storage Advanced Thread Protection - Apostolidis Cloud Corner">
            <a:extLst>
              <a:ext uri="{FF2B5EF4-FFF2-40B4-BE49-F238E27FC236}">
                <a16:creationId xmlns:a16="http://schemas.microsoft.com/office/drawing/2014/main" id="{4DA49BF3-4F7A-43C7-809D-A167F339A7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979" r="17443"/>
          <a:stretch/>
        </p:blipFill>
        <p:spPr bwMode="auto">
          <a:xfrm>
            <a:off x="3046615" y="5659122"/>
            <a:ext cx="1107356"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85514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12B74A1-847B-41A6-9F81-13D54774D792}"/>
              </a:ext>
            </a:extLst>
          </p:cNvPr>
          <p:cNvSpPr/>
          <p:nvPr/>
        </p:nvSpPr>
        <p:spPr>
          <a:xfrm>
            <a:off x="2437797" y="1438776"/>
            <a:ext cx="7316408" cy="742246"/>
          </a:xfrm>
          <a:prstGeom prst="rect">
            <a:avLst/>
          </a:prstGeom>
        </p:spPr>
        <p:txBody>
          <a:bodyPr wrap="square" lIns="0">
            <a:spAutoFit/>
          </a:bodyPr>
          <a:lstStyle/>
          <a:p>
            <a:pPr algn="ctr" defTabSz="878727">
              <a:lnSpc>
                <a:spcPct val="90000"/>
              </a:lnSpc>
              <a:spcAft>
                <a:spcPts val="588"/>
              </a:spcAft>
            </a:pPr>
            <a:r>
              <a:rPr lang="en-US" sz="2353" kern="0" dirty="0">
                <a:solidFill>
                  <a:srgbClr val="797979"/>
                </a:solidFill>
                <a:latin typeface="Segoe UI Light" panose="020B0502040204020203" pitchFamily="34" charset="0"/>
                <a:cs typeface="Segoe UI Light" panose="020B0502040204020203" pitchFamily="34" charset="0"/>
              </a:rPr>
              <a:t>Quickly build, deploy and scale powerful cloud applications without worrying about infrastructure</a:t>
            </a:r>
          </a:p>
        </p:txBody>
      </p:sp>
      <p:sp>
        <p:nvSpPr>
          <p:cNvPr id="4" name="TextBox 3">
            <a:extLst>
              <a:ext uri="{FF2B5EF4-FFF2-40B4-BE49-F238E27FC236}">
                <a16:creationId xmlns:a16="http://schemas.microsoft.com/office/drawing/2014/main" id="{8163CA01-23EE-4252-9404-6D667DF31282}"/>
              </a:ext>
            </a:extLst>
          </p:cNvPr>
          <p:cNvSpPr txBox="1"/>
          <p:nvPr/>
        </p:nvSpPr>
        <p:spPr>
          <a:xfrm>
            <a:off x="3189211" y="765088"/>
            <a:ext cx="5813578" cy="754315"/>
          </a:xfrm>
          <a:prstGeom prst="rect">
            <a:avLst/>
          </a:prstGeom>
          <a:noFill/>
        </p:spPr>
        <p:txBody>
          <a:bodyPr wrap="square" lIns="0" rtlCol="0">
            <a:spAutoFit/>
          </a:bodyPr>
          <a:lstStyle/>
          <a:p>
            <a:pPr algn="ctr"/>
            <a:r>
              <a:rPr lang="en-US" sz="4313" dirty="0">
                <a:solidFill>
                  <a:srgbClr val="0078D7"/>
                </a:solidFill>
                <a:latin typeface="Segoe UI Semilight" panose="020B0402040204020203" pitchFamily="34" charset="0"/>
                <a:cs typeface="Segoe UI Semilight" panose="020B0402040204020203" pitchFamily="34" charset="0"/>
              </a:rPr>
              <a:t>Azure App Service</a:t>
            </a:r>
          </a:p>
        </p:txBody>
      </p:sp>
      <p:cxnSp>
        <p:nvCxnSpPr>
          <p:cNvPr id="18" name="Straight Connector 17">
            <a:extLst>
              <a:ext uri="{FF2B5EF4-FFF2-40B4-BE49-F238E27FC236}">
                <a16:creationId xmlns:a16="http://schemas.microsoft.com/office/drawing/2014/main" id="{0EB5AB8D-2DE8-4E26-9C88-9886AB2F3538}"/>
              </a:ext>
            </a:extLst>
          </p:cNvPr>
          <p:cNvCxnSpPr>
            <a:cxnSpLocks/>
          </p:cNvCxnSpPr>
          <p:nvPr/>
        </p:nvCxnSpPr>
        <p:spPr>
          <a:xfrm>
            <a:off x="2222445" y="2970883"/>
            <a:ext cx="7619613"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432391E-277D-4622-8693-92E9FC1E67DB}"/>
              </a:ext>
            </a:extLst>
          </p:cNvPr>
          <p:cNvSpPr/>
          <p:nvPr/>
        </p:nvSpPr>
        <p:spPr>
          <a:xfrm>
            <a:off x="504370" y="2830581"/>
            <a:ext cx="1613565" cy="280605"/>
          </a:xfrm>
          <a:prstGeom prst="rect">
            <a:avLst/>
          </a:prstGeom>
        </p:spPr>
        <p:txBody>
          <a:bodyPr wrap="square">
            <a:spAutoFit/>
          </a:bodyPr>
          <a:lstStyle/>
          <a:p>
            <a:pPr algn="r">
              <a:lnSpc>
                <a:spcPct val="90000"/>
              </a:lnSpc>
            </a:pPr>
            <a:r>
              <a:rPr lang="en-US" sz="1372" dirty="0">
                <a:solidFill>
                  <a:srgbClr val="0078D7"/>
                </a:solidFill>
                <a:latin typeface="Segoe UI Semilight" panose="020B0402040204020203" pitchFamily="34" charset="0"/>
                <a:cs typeface="Segoe UI Semilight" panose="020B0402040204020203" pitchFamily="34" charset="0"/>
              </a:rPr>
              <a:t>High productivity</a:t>
            </a:r>
            <a:endParaRPr lang="en-US" sz="1372" dirty="0">
              <a:solidFill>
                <a:srgbClr val="0078D7"/>
              </a:solidFill>
            </a:endParaRPr>
          </a:p>
        </p:txBody>
      </p:sp>
      <p:grpSp>
        <p:nvGrpSpPr>
          <p:cNvPr id="62" name="Group 61">
            <a:extLst>
              <a:ext uri="{FF2B5EF4-FFF2-40B4-BE49-F238E27FC236}">
                <a16:creationId xmlns:a16="http://schemas.microsoft.com/office/drawing/2014/main" id="{0310F61E-36E0-4644-9E84-90DC171DC54F}"/>
              </a:ext>
            </a:extLst>
          </p:cNvPr>
          <p:cNvGrpSpPr/>
          <p:nvPr/>
        </p:nvGrpSpPr>
        <p:grpSpPr>
          <a:xfrm>
            <a:off x="6581044" y="2704422"/>
            <a:ext cx="532922" cy="532922"/>
            <a:chOff x="6879914" y="3161565"/>
            <a:chExt cx="543608" cy="543608"/>
          </a:xfrm>
        </p:grpSpPr>
        <p:sp>
          <p:nvSpPr>
            <p:cNvPr id="25" name="Oval 24">
              <a:extLst>
                <a:ext uri="{FF2B5EF4-FFF2-40B4-BE49-F238E27FC236}">
                  <a16:creationId xmlns:a16="http://schemas.microsoft.com/office/drawing/2014/main" id="{B03EEBDA-04A6-4B82-8AEA-0AB4A7DDC501}"/>
                </a:ext>
              </a:extLst>
            </p:cNvPr>
            <p:cNvSpPr/>
            <p:nvPr/>
          </p:nvSpPr>
          <p:spPr>
            <a:xfrm>
              <a:off x="6879914"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2" name="Freeform 150">
              <a:extLst>
                <a:ext uri="{FF2B5EF4-FFF2-40B4-BE49-F238E27FC236}">
                  <a16:creationId xmlns:a16="http://schemas.microsoft.com/office/drawing/2014/main" id="{D218FF05-2B79-4034-B4CA-1AC22384EA4F}"/>
                </a:ext>
              </a:extLst>
            </p:cNvPr>
            <p:cNvSpPr>
              <a:spLocks noChangeAspect="1" noEditPoints="1"/>
            </p:cNvSpPr>
            <p:nvPr/>
          </p:nvSpPr>
          <p:spPr bwMode="auto">
            <a:xfrm>
              <a:off x="7006630" y="3309086"/>
              <a:ext cx="290176" cy="248566"/>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63" name="Group 62">
            <a:extLst>
              <a:ext uri="{FF2B5EF4-FFF2-40B4-BE49-F238E27FC236}">
                <a16:creationId xmlns:a16="http://schemas.microsoft.com/office/drawing/2014/main" id="{AF09EEA5-DA0D-4A0C-948C-C09336D5AED9}"/>
              </a:ext>
            </a:extLst>
          </p:cNvPr>
          <p:cNvGrpSpPr/>
          <p:nvPr/>
        </p:nvGrpSpPr>
        <p:grpSpPr>
          <a:xfrm>
            <a:off x="8211551" y="2704422"/>
            <a:ext cx="532922" cy="532922"/>
            <a:chOff x="8543116" y="3161565"/>
            <a:chExt cx="543608" cy="543608"/>
          </a:xfrm>
        </p:grpSpPr>
        <p:sp>
          <p:nvSpPr>
            <p:cNvPr id="26" name="Oval 25">
              <a:extLst>
                <a:ext uri="{FF2B5EF4-FFF2-40B4-BE49-F238E27FC236}">
                  <a16:creationId xmlns:a16="http://schemas.microsoft.com/office/drawing/2014/main" id="{AEFD2C24-4B96-42B8-AA18-C23DD9B98197}"/>
                </a:ext>
              </a:extLst>
            </p:cNvPr>
            <p:cNvSpPr/>
            <p:nvPr/>
          </p:nvSpPr>
          <p:spPr>
            <a:xfrm>
              <a:off x="8543116"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3" name="Freeform 21">
              <a:extLst>
                <a:ext uri="{FF2B5EF4-FFF2-40B4-BE49-F238E27FC236}">
                  <a16:creationId xmlns:a16="http://schemas.microsoft.com/office/drawing/2014/main" id="{CE932837-1C12-429A-A658-26233F9C63CD}"/>
                </a:ext>
              </a:extLst>
            </p:cNvPr>
            <p:cNvSpPr>
              <a:spLocks noChangeAspect="1" noEditPoints="1"/>
            </p:cNvSpPr>
            <p:nvPr/>
          </p:nvSpPr>
          <p:spPr bwMode="auto">
            <a:xfrm>
              <a:off x="8644100" y="3290471"/>
              <a:ext cx="341641" cy="285796"/>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0078D7"/>
            </a:solidFill>
            <a:ln>
              <a:solidFill>
                <a:srgbClr val="0078D7"/>
              </a:solid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60" name="Group 59">
            <a:extLst>
              <a:ext uri="{FF2B5EF4-FFF2-40B4-BE49-F238E27FC236}">
                <a16:creationId xmlns:a16="http://schemas.microsoft.com/office/drawing/2014/main" id="{1EBD97A1-72F3-42D8-B2C1-51B1AE4C6489}"/>
              </a:ext>
            </a:extLst>
          </p:cNvPr>
          <p:cNvGrpSpPr/>
          <p:nvPr/>
        </p:nvGrpSpPr>
        <p:grpSpPr>
          <a:xfrm>
            <a:off x="3320030" y="2704422"/>
            <a:ext cx="532922" cy="532922"/>
            <a:chOff x="3553510" y="3161565"/>
            <a:chExt cx="543608" cy="543608"/>
          </a:xfrm>
        </p:grpSpPr>
        <p:sp>
          <p:nvSpPr>
            <p:cNvPr id="23" name="Oval 22">
              <a:extLst>
                <a:ext uri="{FF2B5EF4-FFF2-40B4-BE49-F238E27FC236}">
                  <a16:creationId xmlns:a16="http://schemas.microsoft.com/office/drawing/2014/main" id="{3120A051-91DA-45FD-A692-1D2E00368F5B}"/>
                </a:ext>
              </a:extLst>
            </p:cNvPr>
            <p:cNvSpPr/>
            <p:nvPr/>
          </p:nvSpPr>
          <p:spPr>
            <a:xfrm>
              <a:off x="3553510" y="316156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34" name="Freeform 13">
              <a:extLst>
                <a:ext uri="{FF2B5EF4-FFF2-40B4-BE49-F238E27FC236}">
                  <a16:creationId xmlns:a16="http://schemas.microsoft.com/office/drawing/2014/main" id="{E820DF9D-4C06-476F-8CAA-BD2256541C79}"/>
                </a:ext>
              </a:extLst>
            </p:cNvPr>
            <p:cNvSpPr>
              <a:spLocks noChangeAspect="1" noEditPoints="1"/>
            </p:cNvSpPr>
            <p:nvPr/>
          </p:nvSpPr>
          <p:spPr bwMode="auto">
            <a:xfrm>
              <a:off x="3680226" y="3271309"/>
              <a:ext cx="290176" cy="324121"/>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2" name="Group 1">
            <a:extLst>
              <a:ext uri="{FF2B5EF4-FFF2-40B4-BE49-F238E27FC236}">
                <a16:creationId xmlns:a16="http://schemas.microsoft.com/office/drawing/2014/main" id="{ED079021-CF5A-4EED-9F90-3B29804FBD31}"/>
              </a:ext>
            </a:extLst>
          </p:cNvPr>
          <p:cNvGrpSpPr/>
          <p:nvPr/>
        </p:nvGrpSpPr>
        <p:grpSpPr>
          <a:xfrm>
            <a:off x="4950537" y="2704422"/>
            <a:ext cx="532922" cy="532922"/>
            <a:chOff x="5049805" y="2758155"/>
            <a:chExt cx="543608" cy="543608"/>
          </a:xfrm>
        </p:grpSpPr>
        <p:sp>
          <p:nvSpPr>
            <p:cNvPr id="24" name="Oval 23">
              <a:extLst>
                <a:ext uri="{FF2B5EF4-FFF2-40B4-BE49-F238E27FC236}">
                  <a16:creationId xmlns:a16="http://schemas.microsoft.com/office/drawing/2014/main" id="{45714813-F3EE-4A39-A47B-5320327B75F4}"/>
                </a:ext>
              </a:extLst>
            </p:cNvPr>
            <p:cNvSpPr/>
            <p:nvPr/>
          </p:nvSpPr>
          <p:spPr>
            <a:xfrm>
              <a:off x="5049805" y="2758155"/>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35" name="Group 34">
              <a:extLst>
                <a:ext uri="{FF2B5EF4-FFF2-40B4-BE49-F238E27FC236}">
                  <a16:creationId xmlns:a16="http://schemas.microsoft.com/office/drawing/2014/main" id="{C4E36222-4EF8-4FEE-9F60-E186B1F284CB}"/>
                </a:ext>
              </a:extLst>
            </p:cNvPr>
            <p:cNvGrpSpPr>
              <a:grpSpLocks noChangeAspect="1"/>
            </p:cNvGrpSpPr>
            <p:nvPr/>
          </p:nvGrpSpPr>
          <p:grpSpPr>
            <a:xfrm>
              <a:off x="5192513" y="2874381"/>
              <a:ext cx="258193" cy="311156"/>
              <a:chOff x="5480050" y="2681288"/>
              <a:chExt cx="1238250" cy="1492251"/>
            </a:xfrm>
            <a:solidFill>
              <a:srgbClr val="0078D7"/>
            </a:solidFill>
          </p:grpSpPr>
          <p:sp>
            <p:nvSpPr>
              <p:cNvPr id="40" name="Freeform 35">
                <a:extLst>
                  <a:ext uri="{FF2B5EF4-FFF2-40B4-BE49-F238E27FC236}">
                    <a16:creationId xmlns:a16="http://schemas.microsoft.com/office/drawing/2014/main" id="{4FA9030A-5783-4587-8FDF-CEB6ACA93708}"/>
                  </a:ext>
                </a:extLst>
              </p:cNvPr>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41" name="Rectangle 40">
                <a:extLst>
                  <a:ext uri="{FF2B5EF4-FFF2-40B4-BE49-F238E27FC236}">
                    <a16:creationId xmlns:a16="http://schemas.microsoft.com/office/drawing/2014/main" id="{348DEB03-FFE8-47D6-A218-CDF907010A7B}"/>
                  </a:ext>
                </a:extLst>
              </p:cNvPr>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42" name="Rectangle 41">
                <a:extLst>
                  <a:ext uri="{FF2B5EF4-FFF2-40B4-BE49-F238E27FC236}">
                    <a16:creationId xmlns:a16="http://schemas.microsoft.com/office/drawing/2014/main" id="{FEC2F3E3-EE03-49A4-A260-A9D6784606E4}"/>
                  </a:ext>
                </a:extLst>
              </p:cNvPr>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43" name="Rectangle 42">
                <a:extLst>
                  <a:ext uri="{FF2B5EF4-FFF2-40B4-BE49-F238E27FC236}">
                    <a16:creationId xmlns:a16="http://schemas.microsoft.com/office/drawing/2014/main" id="{F091CD67-B7CF-4B0E-AEA0-333010EB7214}"/>
                  </a:ext>
                </a:extLst>
              </p:cNvPr>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44" name="Rectangle 43">
                <a:extLst>
                  <a:ext uri="{FF2B5EF4-FFF2-40B4-BE49-F238E27FC236}">
                    <a16:creationId xmlns:a16="http://schemas.microsoft.com/office/drawing/2014/main" id="{1606F1AE-5788-42A1-95A3-FCB77C14D8D5}"/>
                  </a:ext>
                </a:extLst>
              </p:cNvPr>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45" name="Rectangle 44">
                <a:extLst>
                  <a:ext uri="{FF2B5EF4-FFF2-40B4-BE49-F238E27FC236}">
                    <a16:creationId xmlns:a16="http://schemas.microsoft.com/office/drawing/2014/main" id="{E4A45277-3B54-4ED0-AB6D-C44671DD55D9}"/>
                  </a:ext>
                </a:extLst>
              </p:cNvPr>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46" name="Rectangle 45">
                <a:extLst>
                  <a:ext uri="{FF2B5EF4-FFF2-40B4-BE49-F238E27FC236}">
                    <a16:creationId xmlns:a16="http://schemas.microsoft.com/office/drawing/2014/main" id="{BD1D7AD5-A6A4-4D55-B26C-81B0ACF8EC27}"/>
                  </a:ext>
                </a:extLst>
              </p:cNvPr>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47" name="Rectangle 46">
                <a:extLst>
                  <a:ext uri="{FF2B5EF4-FFF2-40B4-BE49-F238E27FC236}">
                    <a16:creationId xmlns:a16="http://schemas.microsoft.com/office/drawing/2014/main" id="{A7631112-D7BC-4139-A8CA-9EF43C01EB16}"/>
                  </a:ext>
                </a:extLst>
              </p:cNvPr>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48" name="Rectangle 47">
                <a:extLst>
                  <a:ext uri="{FF2B5EF4-FFF2-40B4-BE49-F238E27FC236}">
                    <a16:creationId xmlns:a16="http://schemas.microsoft.com/office/drawing/2014/main" id="{1B4DC4E4-B1C4-4197-A545-2298ADC8F971}"/>
                  </a:ext>
                </a:extLst>
              </p:cNvPr>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49" name="Rectangle 48">
                <a:extLst>
                  <a:ext uri="{FF2B5EF4-FFF2-40B4-BE49-F238E27FC236}">
                    <a16:creationId xmlns:a16="http://schemas.microsoft.com/office/drawing/2014/main" id="{930D7AC4-8804-4F2D-BABC-CA2ECE91FEE0}"/>
                  </a:ext>
                </a:extLst>
              </p:cNvPr>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50" name="Rectangle 49">
                <a:extLst>
                  <a:ext uri="{FF2B5EF4-FFF2-40B4-BE49-F238E27FC236}">
                    <a16:creationId xmlns:a16="http://schemas.microsoft.com/office/drawing/2014/main" id="{AB98F9C8-0E47-44BA-8AB8-A0428D421686}"/>
                  </a:ext>
                </a:extLst>
              </p:cNvPr>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51" name="Rectangle 50">
                <a:extLst>
                  <a:ext uri="{FF2B5EF4-FFF2-40B4-BE49-F238E27FC236}">
                    <a16:creationId xmlns:a16="http://schemas.microsoft.com/office/drawing/2014/main" id="{F88478DD-1C4F-4352-891F-56E26D33C9C2}"/>
                  </a:ext>
                </a:extLst>
              </p:cNvPr>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52" name="Rectangle 51">
                <a:extLst>
                  <a:ext uri="{FF2B5EF4-FFF2-40B4-BE49-F238E27FC236}">
                    <a16:creationId xmlns:a16="http://schemas.microsoft.com/office/drawing/2014/main" id="{2F5A8DD0-B503-4C5A-B022-768449669310}"/>
                  </a:ext>
                </a:extLst>
              </p:cNvPr>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53" name="Rectangle 52">
                <a:extLst>
                  <a:ext uri="{FF2B5EF4-FFF2-40B4-BE49-F238E27FC236}">
                    <a16:creationId xmlns:a16="http://schemas.microsoft.com/office/drawing/2014/main" id="{1335471E-51B4-4FCE-8714-7898D8F0C97D}"/>
                  </a:ext>
                </a:extLst>
              </p:cNvPr>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54" name="Rectangle 31">
                <a:extLst>
                  <a:ext uri="{FF2B5EF4-FFF2-40B4-BE49-F238E27FC236}">
                    <a16:creationId xmlns:a16="http://schemas.microsoft.com/office/drawing/2014/main" id="{09DFA4F6-9830-4827-92E8-D9E6768E133A}"/>
                  </a:ext>
                </a:extLst>
              </p:cNvPr>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55" name="Rectangle 32">
                <a:extLst>
                  <a:ext uri="{FF2B5EF4-FFF2-40B4-BE49-F238E27FC236}">
                    <a16:creationId xmlns:a16="http://schemas.microsoft.com/office/drawing/2014/main" id="{BF62DA01-C396-4CDE-B9B8-AD1F8B57B950}"/>
                  </a:ext>
                </a:extLst>
              </p:cNvPr>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56" name="Rectangle 33">
                <a:extLst>
                  <a:ext uri="{FF2B5EF4-FFF2-40B4-BE49-F238E27FC236}">
                    <a16:creationId xmlns:a16="http://schemas.microsoft.com/office/drawing/2014/main" id="{CCF605A2-6116-4606-B4C2-7A96243A9E6C}"/>
                  </a:ext>
                </a:extLst>
              </p:cNvPr>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57" name="Rectangle 34">
                <a:extLst>
                  <a:ext uri="{FF2B5EF4-FFF2-40B4-BE49-F238E27FC236}">
                    <a16:creationId xmlns:a16="http://schemas.microsoft.com/office/drawing/2014/main" id="{884BB2D9-1385-46A9-BB24-B326F978E790}"/>
                  </a:ext>
                </a:extLst>
              </p:cNvPr>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58" name="Freeform 35">
                <a:extLst>
                  <a:ext uri="{FF2B5EF4-FFF2-40B4-BE49-F238E27FC236}">
                    <a16:creationId xmlns:a16="http://schemas.microsoft.com/office/drawing/2014/main" id="{3DFEF5B1-E56D-4311-84C9-601B70D0C838}"/>
                  </a:ext>
                </a:extLst>
              </p:cNvPr>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59" name="Freeform 36">
                <a:extLst>
                  <a:ext uri="{FF2B5EF4-FFF2-40B4-BE49-F238E27FC236}">
                    <a16:creationId xmlns:a16="http://schemas.microsoft.com/office/drawing/2014/main" id="{2892651D-EB69-4E35-AB0D-420399124D0A}"/>
                  </a:ext>
                </a:extLst>
              </p:cNvPr>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grpSp>
      </p:grpSp>
      <p:sp>
        <p:nvSpPr>
          <p:cNvPr id="36" name="Rectangle 35">
            <a:extLst>
              <a:ext uri="{FF2B5EF4-FFF2-40B4-BE49-F238E27FC236}">
                <a16:creationId xmlns:a16="http://schemas.microsoft.com/office/drawing/2014/main" id="{0EF231C2-40E2-4ED4-AF64-DFE5FC40EAA6}"/>
              </a:ext>
            </a:extLst>
          </p:cNvPr>
          <p:cNvSpPr/>
          <p:nvPr/>
        </p:nvSpPr>
        <p:spPr>
          <a:xfrm>
            <a:off x="2640353" y="3332074"/>
            <a:ext cx="1895533" cy="416383"/>
          </a:xfrm>
          <a:prstGeom prst="rect">
            <a:avLst/>
          </a:prstGeom>
        </p:spPr>
        <p:txBody>
          <a:bodyPr wrap="none">
            <a:spAutoFit/>
          </a:bodyPr>
          <a:lstStyle/>
          <a:p>
            <a:pPr algn="ctr">
              <a:lnSpc>
                <a:spcPct val="90000"/>
              </a:lnSpc>
            </a:pPr>
            <a:r>
              <a:rPr lang="en-US" sz="1176" kern="0" dirty="0">
                <a:solidFill>
                  <a:srgbClr val="797979"/>
                </a:solidFill>
                <a:latin typeface="Segoe UI" panose="020B0502040204020203" pitchFamily="34" charset="0"/>
                <a:cs typeface="Segoe UI" panose="020B0502040204020203" pitchFamily="34" charset="0"/>
              </a:rPr>
              <a:t>.NET, Node, Java, Docker, </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PHP, Ruby, Python</a:t>
            </a:r>
          </a:p>
        </p:txBody>
      </p:sp>
      <p:sp>
        <p:nvSpPr>
          <p:cNvPr id="37" name="Rectangle 36">
            <a:extLst>
              <a:ext uri="{FF2B5EF4-FFF2-40B4-BE49-F238E27FC236}">
                <a16:creationId xmlns:a16="http://schemas.microsoft.com/office/drawing/2014/main" id="{DE24526B-2EF3-41ED-82B8-7F21617E24B8}"/>
              </a:ext>
            </a:extLst>
          </p:cNvPr>
          <p:cNvSpPr/>
          <p:nvPr/>
        </p:nvSpPr>
        <p:spPr>
          <a:xfrm>
            <a:off x="4728705" y="3332074"/>
            <a:ext cx="979353" cy="416383"/>
          </a:xfrm>
          <a:prstGeom prst="rect">
            <a:avLst/>
          </a:prstGeom>
        </p:spPr>
        <p:txBody>
          <a:bodyPr wrap="none">
            <a:spAutoFit/>
          </a:bodyPr>
          <a:lstStyle/>
          <a:p>
            <a:pPr algn="ctr">
              <a:lnSpc>
                <a:spcPct val="90000"/>
              </a:lnSpc>
            </a:pPr>
            <a:r>
              <a:rPr lang="en-US" sz="1176" kern="0" dirty="0">
                <a:solidFill>
                  <a:srgbClr val="797979"/>
                </a:solidFill>
                <a:latin typeface="Segoe UI" panose="020B0502040204020203" pitchFamily="34" charset="0"/>
                <a:cs typeface="Segoe UI" panose="020B0502040204020203" pitchFamily="34" charset="0"/>
              </a:rPr>
              <a:t>Staging &amp; </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deployment</a:t>
            </a:r>
          </a:p>
        </p:txBody>
      </p:sp>
      <p:sp>
        <p:nvSpPr>
          <p:cNvPr id="38" name="Rectangle 37">
            <a:extLst>
              <a:ext uri="{FF2B5EF4-FFF2-40B4-BE49-F238E27FC236}">
                <a16:creationId xmlns:a16="http://schemas.microsoft.com/office/drawing/2014/main" id="{38071D94-0767-4DEA-B0EF-DA241344C6A8}"/>
              </a:ext>
            </a:extLst>
          </p:cNvPr>
          <p:cNvSpPr/>
          <p:nvPr/>
        </p:nvSpPr>
        <p:spPr>
          <a:xfrm>
            <a:off x="6396362" y="3332074"/>
            <a:ext cx="913351" cy="416383"/>
          </a:xfrm>
          <a:prstGeom prst="rect">
            <a:avLst/>
          </a:prstGeom>
        </p:spPr>
        <p:txBody>
          <a:bodyPr wrap="none">
            <a:spAutoFit/>
          </a:bodyPr>
          <a:lstStyle/>
          <a:p>
            <a:pPr algn="ctr">
              <a:lnSpc>
                <a:spcPct val="90000"/>
              </a:lnSpc>
            </a:pPr>
            <a:r>
              <a:rPr lang="en-US" sz="1176" kern="0" dirty="0">
                <a:solidFill>
                  <a:srgbClr val="797979"/>
                </a:solidFill>
                <a:latin typeface="Segoe UI" panose="020B0502040204020203" pitchFamily="34" charset="0"/>
                <a:cs typeface="Segoe UI" panose="020B0502040204020203" pitchFamily="34" charset="0"/>
              </a:rPr>
              <a:t>Testing in</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production</a:t>
            </a:r>
          </a:p>
        </p:txBody>
      </p:sp>
      <p:sp>
        <p:nvSpPr>
          <p:cNvPr id="39" name="Rectangle 38">
            <a:extLst>
              <a:ext uri="{FF2B5EF4-FFF2-40B4-BE49-F238E27FC236}">
                <a16:creationId xmlns:a16="http://schemas.microsoft.com/office/drawing/2014/main" id="{C8CA5C53-639F-48EF-A38B-1FC9B26F7CF1}"/>
              </a:ext>
            </a:extLst>
          </p:cNvPr>
          <p:cNvSpPr/>
          <p:nvPr/>
        </p:nvSpPr>
        <p:spPr>
          <a:xfrm>
            <a:off x="7814311" y="3332074"/>
            <a:ext cx="1329210" cy="255198"/>
          </a:xfrm>
          <a:prstGeom prst="rect">
            <a:avLst/>
          </a:prstGeom>
        </p:spPr>
        <p:txBody>
          <a:bodyPr wrap="none">
            <a:spAutoFit/>
          </a:bodyPr>
          <a:lstStyle/>
          <a:p>
            <a:pPr algn="ctr">
              <a:lnSpc>
                <a:spcPct val="90000"/>
              </a:lnSpc>
            </a:pPr>
            <a:r>
              <a:rPr lang="en-US" sz="1176" kern="0" dirty="0">
                <a:solidFill>
                  <a:srgbClr val="797979"/>
                </a:solidFill>
                <a:latin typeface="Segoe UI" panose="020B0502040204020203" pitchFamily="34" charset="0"/>
                <a:cs typeface="Segoe UI" panose="020B0502040204020203" pitchFamily="34" charset="0"/>
              </a:rPr>
              <a:t>Predictable Costs</a:t>
            </a:r>
          </a:p>
        </p:txBody>
      </p:sp>
      <p:cxnSp>
        <p:nvCxnSpPr>
          <p:cNvPr id="68" name="Straight Connector 67">
            <a:extLst>
              <a:ext uri="{FF2B5EF4-FFF2-40B4-BE49-F238E27FC236}">
                <a16:creationId xmlns:a16="http://schemas.microsoft.com/office/drawing/2014/main" id="{031C7E23-8D79-46AE-A461-B3BB7AEEA809}"/>
              </a:ext>
            </a:extLst>
          </p:cNvPr>
          <p:cNvCxnSpPr>
            <a:cxnSpLocks/>
          </p:cNvCxnSpPr>
          <p:nvPr/>
        </p:nvCxnSpPr>
        <p:spPr>
          <a:xfrm>
            <a:off x="2222445" y="4372646"/>
            <a:ext cx="7619613"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63FF28B5-9F24-4BFA-976B-796E9F8128C1}"/>
              </a:ext>
            </a:extLst>
          </p:cNvPr>
          <p:cNvSpPr/>
          <p:nvPr/>
        </p:nvSpPr>
        <p:spPr>
          <a:xfrm>
            <a:off x="504370" y="4232343"/>
            <a:ext cx="1613565" cy="280605"/>
          </a:xfrm>
          <a:prstGeom prst="rect">
            <a:avLst/>
          </a:prstGeom>
        </p:spPr>
        <p:txBody>
          <a:bodyPr wrap="square">
            <a:spAutoFit/>
          </a:bodyPr>
          <a:lstStyle/>
          <a:p>
            <a:pPr algn="r">
              <a:lnSpc>
                <a:spcPct val="90000"/>
              </a:lnSpc>
            </a:pPr>
            <a:r>
              <a:rPr lang="en-US" sz="1372" dirty="0">
                <a:solidFill>
                  <a:srgbClr val="0078D7"/>
                </a:solidFill>
                <a:latin typeface="Segoe UI Semilight" panose="020B0402040204020203" pitchFamily="34" charset="0"/>
                <a:cs typeface="Segoe UI Semilight" panose="020B0402040204020203" pitchFamily="34" charset="0"/>
              </a:rPr>
              <a:t>Fully managed</a:t>
            </a:r>
            <a:endParaRPr lang="en-US" sz="1372" dirty="0">
              <a:solidFill>
                <a:srgbClr val="0078D7"/>
              </a:solidFill>
            </a:endParaRPr>
          </a:p>
        </p:txBody>
      </p:sp>
      <p:sp>
        <p:nvSpPr>
          <p:cNvPr id="74" name="Rectangle 73">
            <a:extLst>
              <a:ext uri="{FF2B5EF4-FFF2-40B4-BE49-F238E27FC236}">
                <a16:creationId xmlns:a16="http://schemas.microsoft.com/office/drawing/2014/main" id="{EA1D1C01-D714-4282-800B-8DFAC35ACF20}"/>
              </a:ext>
            </a:extLst>
          </p:cNvPr>
          <p:cNvSpPr/>
          <p:nvPr/>
        </p:nvSpPr>
        <p:spPr>
          <a:xfrm>
            <a:off x="3010437" y="4733837"/>
            <a:ext cx="1155362" cy="416383"/>
          </a:xfrm>
          <a:prstGeom prst="rect">
            <a:avLst/>
          </a:prstGeom>
        </p:spPr>
        <p:txBody>
          <a:bodyPr wrap="none">
            <a:spAutoFit/>
          </a:bodyPr>
          <a:lstStyle/>
          <a:p>
            <a:pPr algn="ctr">
              <a:lnSpc>
                <a:spcPct val="90000"/>
              </a:lnSpc>
            </a:pPr>
            <a:r>
              <a:rPr lang="en-US" sz="1176" kern="0" dirty="0">
                <a:solidFill>
                  <a:srgbClr val="797979"/>
                </a:solidFill>
                <a:latin typeface="Segoe UI" panose="020B0502040204020203" pitchFamily="34" charset="0"/>
                <a:cs typeface="Segoe UI" panose="020B0502040204020203" pitchFamily="34" charset="0"/>
              </a:rPr>
              <a:t>Auto scale &amp;</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load balancing</a:t>
            </a:r>
          </a:p>
        </p:txBody>
      </p:sp>
      <p:sp>
        <p:nvSpPr>
          <p:cNvPr id="75" name="Rectangle 74">
            <a:extLst>
              <a:ext uri="{FF2B5EF4-FFF2-40B4-BE49-F238E27FC236}">
                <a16:creationId xmlns:a16="http://schemas.microsoft.com/office/drawing/2014/main" id="{B72FF6C8-2C3A-4CF3-9B67-ADF7958A410A}"/>
              </a:ext>
            </a:extLst>
          </p:cNvPr>
          <p:cNvSpPr/>
          <p:nvPr/>
        </p:nvSpPr>
        <p:spPr>
          <a:xfrm>
            <a:off x="4562130" y="4733837"/>
            <a:ext cx="1312510" cy="416383"/>
          </a:xfrm>
          <a:prstGeom prst="rect">
            <a:avLst/>
          </a:prstGeom>
        </p:spPr>
        <p:txBody>
          <a:bodyPr wrap="none">
            <a:spAutoFit/>
          </a:bodyPr>
          <a:lstStyle/>
          <a:p>
            <a:pPr algn="ctr">
              <a:lnSpc>
                <a:spcPct val="90000"/>
              </a:lnSpc>
            </a:pPr>
            <a:r>
              <a:rPr lang="en-US" sz="1176" kern="0" dirty="0">
                <a:solidFill>
                  <a:srgbClr val="797979"/>
                </a:solidFill>
                <a:latin typeface="Segoe UI" panose="020B0502040204020203" pitchFamily="34" charset="0"/>
                <a:cs typeface="Segoe UI" panose="020B0502040204020203" pitchFamily="34" charset="0"/>
              </a:rPr>
              <a:t>High availability</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w/ auto patching</a:t>
            </a:r>
          </a:p>
        </p:txBody>
      </p:sp>
      <p:sp>
        <p:nvSpPr>
          <p:cNvPr id="76" name="Rectangle 75">
            <a:extLst>
              <a:ext uri="{FF2B5EF4-FFF2-40B4-BE49-F238E27FC236}">
                <a16:creationId xmlns:a16="http://schemas.microsoft.com/office/drawing/2014/main" id="{5FC65E85-CDEC-4E7D-BA77-222B48D39B50}"/>
              </a:ext>
            </a:extLst>
          </p:cNvPr>
          <p:cNvSpPr/>
          <p:nvPr/>
        </p:nvSpPr>
        <p:spPr>
          <a:xfrm>
            <a:off x="6218785" y="4733837"/>
            <a:ext cx="1268509" cy="416383"/>
          </a:xfrm>
          <a:prstGeom prst="rect">
            <a:avLst/>
          </a:prstGeom>
        </p:spPr>
        <p:txBody>
          <a:bodyPr wrap="none">
            <a:spAutoFit/>
          </a:bodyPr>
          <a:lstStyle/>
          <a:p>
            <a:pPr algn="ctr">
              <a:lnSpc>
                <a:spcPct val="90000"/>
              </a:lnSpc>
            </a:pPr>
            <a:r>
              <a:rPr lang="en-US" sz="1176" kern="0" dirty="0">
                <a:solidFill>
                  <a:srgbClr val="797979"/>
                </a:solidFill>
                <a:latin typeface="Segoe UI" panose="020B0502040204020203" pitchFamily="34" charset="0"/>
                <a:cs typeface="Segoe UI" panose="020B0502040204020203" pitchFamily="34" charset="0"/>
              </a:rPr>
              <a:t>Reduced</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operations costs</a:t>
            </a:r>
          </a:p>
        </p:txBody>
      </p:sp>
      <p:sp>
        <p:nvSpPr>
          <p:cNvPr id="77" name="Rectangle 76">
            <a:extLst>
              <a:ext uri="{FF2B5EF4-FFF2-40B4-BE49-F238E27FC236}">
                <a16:creationId xmlns:a16="http://schemas.microsoft.com/office/drawing/2014/main" id="{145A6D96-A574-408E-B3C0-4B6DBF905E06}"/>
              </a:ext>
            </a:extLst>
          </p:cNvPr>
          <p:cNvSpPr/>
          <p:nvPr/>
        </p:nvSpPr>
        <p:spPr>
          <a:xfrm>
            <a:off x="8067027" y="4733837"/>
            <a:ext cx="823777" cy="416383"/>
          </a:xfrm>
          <a:prstGeom prst="rect">
            <a:avLst/>
          </a:prstGeom>
        </p:spPr>
        <p:txBody>
          <a:bodyPr wrap="none">
            <a:spAutoFit/>
          </a:bodyPr>
          <a:lstStyle/>
          <a:p>
            <a:pPr algn="ctr">
              <a:lnSpc>
                <a:spcPct val="90000"/>
              </a:lnSpc>
            </a:pPr>
            <a:r>
              <a:rPr lang="en-US" sz="1176" kern="0" dirty="0">
                <a:solidFill>
                  <a:srgbClr val="797979"/>
                </a:solidFill>
                <a:latin typeface="Segoe UI" panose="020B0502040204020203" pitchFamily="34" charset="0"/>
                <a:cs typeface="Segoe UI" panose="020B0502040204020203" pitchFamily="34" charset="0"/>
              </a:rPr>
              <a:t>Backup &amp;</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recovery</a:t>
            </a:r>
          </a:p>
        </p:txBody>
      </p:sp>
      <p:grpSp>
        <p:nvGrpSpPr>
          <p:cNvPr id="167" name="Group 166">
            <a:extLst>
              <a:ext uri="{FF2B5EF4-FFF2-40B4-BE49-F238E27FC236}">
                <a16:creationId xmlns:a16="http://schemas.microsoft.com/office/drawing/2014/main" id="{437351E6-1517-49BB-A7FD-311BF7C300D8}"/>
              </a:ext>
            </a:extLst>
          </p:cNvPr>
          <p:cNvGrpSpPr/>
          <p:nvPr/>
        </p:nvGrpSpPr>
        <p:grpSpPr>
          <a:xfrm>
            <a:off x="3320030" y="4106185"/>
            <a:ext cx="532922" cy="532922"/>
            <a:chOff x="4327893" y="4188026"/>
            <a:chExt cx="543608" cy="543608"/>
          </a:xfrm>
        </p:grpSpPr>
        <p:sp>
          <p:nvSpPr>
            <p:cNvPr id="100" name="Oval 99">
              <a:extLst>
                <a:ext uri="{FF2B5EF4-FFF2-40B4-BE49-F238E27FC236}">
                  <a16:creationId xmlns:a16="http://schemas.microsoft.com/office/drawing/2014/main" id="{7C1904D2-3D5C-49F8-9273-81C729E8AC6C}"/>
                </a:ext>
              </a:extLst>
            </p:cNvPr>
            <p:cNvSpPr/>
            <p:nvPr/>
          </p:nvSpPr>
          <p:spPr>
            <a:xfrm>
              <a:off x="4327893"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06" name="Freeform 82">
              <a:extLst>
                <a:ext uri="{FF2B5EF4-FFF2-40B4-BE49-F238E27FC236}">
                  <a16:creationId xmlns:a16="http://schemas.microsoft.com/office/drawing/2014/main" id="{3F2CC22C-651D-400E-8466-61DD9A6EAD1D}"/>
                </a:ext>
              </a:extLst>
            </p:cNvPr>
            <p:cNvSpPr>
              <a:spLocks noChangeAspect="1" noEditPoints="1"/>
            </p:cNvSpPr>
            <p:nvPr/>
          </p:nvSpPr>
          <p:spPr bwMode="auto">
            <a:xfrm>
              <a:off x="4459477" y="4339717"/>
              <a:ext cx="280441" cy="240227"/>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3" name="Group 2">
            <a:extLst>
              <a:ext uri="{FF2B5EF4-FFF2-40B4-BE49-F238E27FC236}">
                <a16:creationId xmlns:a16="http://schemas.microsoft.com/office/drawing/2014/main" id="{32515644-0C06-42F2-9AF9-F0C6957D893F}"/>
              </a:ext>
            </a:extLst>
          </p:cNvPr>
          <p:cNvGrpSpPr/>
          <p:nvPr/>
        </p:nvGrpSpPr>
        <p:grpSpPr>
          <a:xfrm>
            <a:off x="4950537" y="4106185"/>
            <a:ext cx="532922" cy="532922"/>
            <a:chOff x="5049805" y="4188026"/>
            <a:chExt cx="543608" cy="543608"/>
          </a:xfrm>
        </p:grpSpPr>
        <p:sp>
          <p:nvSpPr>
            <p:cNvPr id="78" name="Oval 77">
              <a:extLst>
                <a:ext uri="{FF2B5EF4-FFF2-40B4-BE49-F238E27FC236}">
                  <a16:creationId xmlns:a16="http://schemas.microsoft.com/office/drawing/2014/main" id="{3D34CAB7-E960-4ED4-8E25-951AD2F9D222}"/>
                </a:ext>
              </a:extLst>
            </p:cNvPr>
            <p:cNvSpPr/>
            <p:nvPr/>
          </p:nvSpPr>
          <p:spPr>
            <a:xfrm>
              <a:off x="5049805"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nvGrpSpPr>
            <p:cNvPr id="108" name="Group 538">
              <a:extLst>
                <a:ext uri="{FF2B5EF4-FFF2-40B4-BE49-F238E27FC236}">
                  <a16:creationId xmlns:a16="http://schemas.microsoft.com/office/drawing/2014/main" id="{20F28212-40E1-4D9E-9976-C47275989649}"/>
                </a:ext>
              </a:extLst>
            </p:cNvPr>
            <p:cNvGrpSpPr>
              <a:grpSpLocks noChangeAspect="1"/>
            </p:cNvGrpSpPr>
            <p:nvPr/>
          </p:nvGrpSpPr>
          <p:grpSpPr bwMode="auto">
            <a:xfrm>
              <a:off x="5191281" y="4317162"/>
              <a:ext cx="260657" cy="285337"/>
              <a:chOff x="6703" y="2838"/>
              <a:chExt cx="169" cy="185"/>
            </a:xfrm>
            <a:noFill/>
          </p:grpSpPr>
          <p:sp>
            <p:nvSpPr>
              <p:cNvPr id="109" name="Line 539">
                <a:extLst>
                  <a:ext uri="{FF2B5EF4-FFF2-40B4-BE49-F238E27FC236}">
                    <a16:creationId xmlns:a16="http://schemas.microsoft.com/office/drawing/2014/main" id="{199DC63C-596E-4CFC-A436-AF6C5722BC74}"/>
                  </a:ext>
                </a:extLst>
              </p:cNvPr>
              <p:cNvSpPr>
                <a:spLocks noChangeShapeType="1"/>
              </p:cNvSpPr>
              <p:nvPr/>
            </p:nvSpPr>
            <p:spPr bwMode="auto">
              <a:xfrm>
                <a:off x="6803" y="2967"/>
                <a:ext cx="4" cy="10"/>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10" name="Line 540">
                <a:extLst>
                  <a:ext uri="{FF2B5EF4-FFF2-40B4-BE49-F238E27FC236}">
                    <a16:creationId xmlns:a16="http://schemas.microsoft.com/office/drawing/2014/main" id="{FC61B0F9-4091-4457-A111-E6790F8E04B0}"/>
                  </a:ext>
                </a:extLst>
              </p:cNvPr>
              <p:cNvSpPr>
                <a:spLocks noChangeShapeType="1"/>
              </p:cNvSpPr>
              <p:nvPr/>
            </p:nvSpPr>
            <p:spPr bwMode="auto">
              <a:xfrm>
                <a:off x="6768" y="2884"/>
                <a:ext cx="4" cy="12"/>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11" name="Line 541">
                <a:extLst>
                  <a:ext uri="{FF2B5EF4-FFF2-40B4-BE49-F238E27FC236}">
                    <a16:creationId xmlns:a16="http://schemas.microsoft.com/office/drawing/2014/main" id="{920CC6CD-2404-4305-8E44-0F801A72EF73}"/>
                  </a:ext>
                </a:extLst>
              </p:cNvPr>
              <p:cNvSpPr>
                <a:spLocks noChangeShapeType="1"/>
              </p:cNvSpPr>
              <p:nvPr/>
            </p:nvSpPr>
            <p:spPr bwMode="auto">
              <a:xfrm flipH="1">
                <a:off x="6768" y="2967"/>
                <a:ext cx="4" cy="10"/>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12" name="Line 542">
                <a:extLst>
                  <a:ext uri="{FF2B5EF4-FFF2-40B4-BE49-F238E27FC236}">
                    <a16:creationId xmlns:a16="http://schemas.microsoft.com/office/drawing/2014/main" id="{2D786659-2AC2-430D-A268-11C03D1E887F}"/>
                  </a:ext>
                </a:extLst>
              </p:cNvPr>
              <p:cNvSpPr>
                <a:spLocks noChangeShapeType="1"/>
              </p:cNvSpPr>
              <p:nvPr/>
            </p:nvSpPr>
            <p:spPr bwMode="auto">
              <a:xfrm flipH="1">
                <a:off x="6803" y="2884"/>
                <a:ext cx="4" cy="12"/>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13" name="Line 543">
                <a:extLst>
                  <a:ext uri="{FF2B5EF4-FFF2-40B4-BE49-F238E27FC236}">
                    <a16:creationId xmlns:a16="http://schemas.microsoft.com/office/drawing/2014/main" id="{8B55FB6A-47C3-414A-B58C-4D026F265AD6}"/>
                  </a:ext>
                </a:extLst>
              </p:cNvPr>
              <p:cNvSpPr>
                <a:spLocks noChangeShapeType="1"/>
              </p:cNvSpPr>
              <p:nvPr/>
            </p:nvSpPr>
            <p:spPr bwMode="auto">
              <a:xfrm>
                <a:off x="6824" y="2946"/>
                <a:ext cx="10" cy="4"/>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14" name="Line 544">
                <a:extLst>
                  <a:ext uri="{FF2B5EF4-FFF2-40B4-BE49-F238E27FC236}">
                    <a16:creationId xmlns:a16="http://schemas.microsoft.com/office/drawing/2014/main" id="{B6C565B7-DB56-419A-88FA-82775C58E022}"/>
                  </a:ext>
                </a:extLst>
              </p:cNvPr>
              <p:cNvSpPr>
                <a:spLocks noChangeShapeType="1"/>
              </p:cNvSpPr>
              <p:nvPr/>
            </p:nvSpPr>
            <p:spPr bwMode="auto">
              <a:xfrm>
                <a:off x="6741" y="2911"/>
                <a:ext cx="10" cy="6"/>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15" name="Line 545">
                <a:extLst>
                  <a:ext uri="{FF2B5EF4-FFF2-40B4-BE49-F238E27FC236}">
                    <a16:creationId xmlns:a16="http://schemas.microsoft.com/office/drawing/2014/main" id="{5B9501AB-A11D-4B2F-9F8E-E3C2D0BF1782}"/>
                  </a:ext>
                </a:extLst>
              </p:cNvPr>
              <p:cNvSpPr>
                <a:spLocks noChangeShapeType="1"/>
              </p:cNvSpPr>
              <p:nvPr/>
            </p:nvSpPr>
            <p:spPr bwMode="auto">
              <a:xfrm flipV="1">
                <a:off x="6824" y="2911"/>
                <a:ext cx="10" cy="6"/>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16" name="Line 546">
                <a:extLst>
                  <a:ext uri="{FF2B5EF4-FFF2-40B4-BE49-F238E27FC236}">
                    <a16:creationId xmlns:a16="http://schemas.microsoft.com/office/drawing/2014/main" id="{7B52C812-C606-4527-9431-BE50ADD9D042}"/>
                  </a:ext>
                </a:extLst>
              </p:cNvPr>
              <p:cNvSpPr>
                <a:spLocks noChangeShapeType="1"/>
              </p:cNvSpPr>
              <p:nvPr/>
            </p:nvSpPr>
            <p:spPr bwMode="auto">
              <a:xfrm flipV="1">
                <a:off x="6741" y="2946"/>
                <a:ext cx="10" cy="4"/>
              </a:xfrm>
              <a:prstGeom prst="lin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17" name="Oval 547">
                <a:extLst>
                  <a:ext uri="{FF2B5EF4-FFF2-40B4-BE49-F238E27FC236}">
                    <a16:creationId xmlns:a16="http://schemas.microsoft.com/office/drawing/2014/main" id="{8DCD547B-61B7-448F-9A0F-616520D77526}"/>
                  </a:ext>
                </a:extLst>
              </p:cNvPr>
              <p:cNvSpPr>
                <a:spLocks noChangeArrowheads="1"/>
              </p:cNvSpPr>
              <p:nvPr/>
            </p:nvSpPr>
            <p:spPr bwMode="auto">
              <a:xfrm>
                <a:off x="6753" y="2896"/>
                <a:ext cx="69" cy="71"/>
              </a:xfrm>
              <a:prstGeom prst="ellipse">
                <a:avLst/>
              </a:pr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18" name="Freeform 548">
                <a:extLst>
                  <a:ext uri="{FF2B5EF4-FFF2-40B4-BE49-F238E27FC236}">
                    <a16:creationId xmlns:a16="http://schemas.microsoft.com/office/drawing/2014/main" id="{BBD3B5D1-A868-4DB4-A16D-98A55E8E48B0}"/>
                  </a:ext>
                </a:extLst>
              </p:cNvPr>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19" name="Freeform 549">
                <a:extLst>
                  <a:ext uri="{FF2B5EF4-FFF2-40B4-BE49-F238E27FC236}">
                    <a16:creationId xmlns:a16="http://schemas.microsoft.com/office/drawing/2014/main" id="{D62CBEE5-4ABB-4E76-9127-D40174B5B673}"/>
                  </a:ext>
                </a:extLst>
              </p:cNvPr>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20" name="Freeform 550">
                <a:extLst>
                  <a:ext uri="{FF2B5EF4-FFF2-40B4-BE49-F238E27FC236}">
                    <a16:creationId xmlns:a16="http://schemas.microsoft.com/office/drawing/2014/main" id="{71A83D4F-4CED-43BF-B397-EC5B772547E2}"/>
                  </a:ext>
                </a:extLst>
              </p:cNvPr>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sp>
            <p:nvSpPr>
              <p:cNvPr id="121" name="Freeform 551">
                <a:extLst>
                  <a:ext uri="{FF2B5EF4-FFF2-40B4-BE49-F238E27FC236}">
                    <a16:creationId xmlns:a16="http://schemas.microsoft.com/office/drawing/2014/main" id="{1CDC3D34-5F8E-42AC-910C-190C829A7A47}"/>
                  </a:ext>
                </a:extLst>
              </p:cNvPr>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grpFill/>
              <a:ln w="28575" cap="flat">
                <a:solidFill>
                  <a:srgbClr val="0078D7"/>
                </a:solidFill>
                <a:prstDash val="solid"/>
                <a:miter lim="800000"/>
                <a:headEnd/>
                <a:tailEnd/>
              </a:ln>
            </p:spPr>
            <p:txBody>
              <a:bodyPr vert="horz" wrap="square" lIns="87880" tIns="43940" rIns="87880" bIns="43940" numCol="1" anchor="t" anchorCtr="0" compatLnSpc="1">
                <a:prstTxWarp prst="textNoShape">
                  <a:avLst/>
                </a:prstTxWarp>
              </a:bodyPr>
              <a:lstStyle/>
              <a:p>
                <a:pPr defTabSz="896302"/>
                <a:endParaRPr lang="en-US" sz="1765">
                  <a:solidFill>
                    <a:srgbClr val="353535"/>
                  </a:solidFill>
                  <a:latin typeface="Segoe UI Semilight"/>
                </a:endParaRPr>
              </a:p>
            </p:txBody>
          </p:sp>
        </p:grpSp>
      </p:grpSp>
      <p:grpSp>
        <p:nvGrpSpPr>
          <p:cNvPr id="169" name="Group 168">
            <a:extLst>
              <a:ext uri="{FF2B5EF4-FFF2-40B4-BE49-F238E27FC236}">
                <a16:creationId xmlns:a16="http://schemas.microsoft.com/office/drawing/2014/main" id="{0DC2CB09-EBA2-4C96-A710-C409CAD22798}"/>
              </a:ext>
            </a:extLst>
          </p:cNvPr>
          <p:cNvGrpSpPr/>
          <p:nvPr/>
        </p:nvGrpSpPr>
        <p:grpSpPr>
          <a:xfrm>
            <a:off x="6581044" y="4106185"/>
            <a:ext cx="532922" cy="532922"/>
            <a:chOff x="7654297" y="4188026"/>
            <a:chExt cx="543608" cy="543608"/>
          </a:xfrm>
        </p:grpSpPr>
        <p:sp>
          <p:nvSpPr>
            <p:cNvPr id="104" name="Oval 103">
              <a:extLst>
                <a:ext uri="{FF2B5EF4-FFF2-40B4-BE49-F238E27FC236}">
                  <a16:creationId xmlns:a16="http://schemas.microsoft.com/office/drawing/2014/main" id="{05F05E47-20A0-4FBE-91DC-F3D48F5C0FA9}"/>
                </a:ext>
              </a:extLst>
            </p:cNvPr>
            <p:cNvSpPr/>
            <p:nvPr/>
          </p:nvSpPr>
          <p:spPr>
            <a:xfrm>
              <a:off x="7654297"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23" name="Freeform 290">
              <a:extLst>
                <a:ext uri="{FF2B5EF4-FFF2-40B4-BE49-F238E27FC236}">
                  <a16:creationId xmlns:a16="http://schemas.microsoft.com/office/drawing/2014/main" id="{64743773-7B4A-482D-9E75-3D91727D4D9F}"/>
                </a:ext>
              </a:extLst>
            </p:cNvPr>
            <p:cNvSpPr>
              <a:spLocks noChangeAspect="1" noEditPoints="1"/>
            </p:cNvSpPr>
            <p:nvPr/>
          </p:nvSpPr>
          <p:spPr bwMode="auto">
            <a:xfrm>
              <a:off x="7786522" y="4324286"/>
              <a:ext cx="279158" cy="271089"/>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170" name="Group 169">
            <a:extLst>
              <a:ext uri="{FF2B5EF4-FFF2-40B4-BE49-F238E27FC236}">
                <a16:creationId xmlns:a16="http://schemas.microsoft.com/office/drawing/2014/main" id="{5484B194-9D48-4D61-9082-56B1AD546FE0}"/>
              </a:ext>
            </a:extLst>
          </p:cNvPr>
          <p:cNvGrpSpPr/>
          <p:nvPr/>
        </p:nvGrpSpPr>
        <p:grpSpPr>
          <a:xfrm>
            <a:off x="8211551" y="4106185"/>
            <a:ext cx="532922" cy="532922"/>
            <a:chOff x="9317499" y="4188026"/>
            <a:chExt cx="543608" cy="543608"/>
          </a:xfrm>
        </p:grpSpPr>
        <p:sp>
          <p:nvSpPr>
            <p:cNvPr id="102" name="Oval 101">
              <a:extLst>
                <a:ext uri="{FF2B5EF4-FFF2-40B4-BE49-F238E27FC236}">
                  <a16:creationId xmlns:a16="http://schemas.microsoft.com/office/drawing/2014/main" id="{9B194394-12F1-4C37-AD4A-76DA6B3A2147}"/>
                </a:ext>
              </a:extLst>
            </p:cNvPr>
            <p:cNvSpPr/>
            <p:nvPr/>
          </p:nvSpPr>
          <p:spPr>
            <a:xfrm>
              <a:off x="9317499" y="4188026"/>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125" name="Freeform 149">
              <a:extLst>
                <a:ext uri="{FF2B5EF4-FFF2-40B4-BE49-F238E27FC236}">
                  <a16:creationId xmlns:a16="http://schemas.microsoft.com/office/drawing/2014/main" id="{D405C90C-F986-491D-B389-B8D627B31644}"/>
                </a:ext>
              </a:extLst>
            </p:cNvPr>
            <p:cNvSpPr>
              <a:spLocks noChangeAspect="1" noEditPoints="1"/>
            </p:cNvSpPr>
            <p:nvPr/>
          </p:nvSpPr>
          <p:spPr bwMode="auto">
            <a:xfrm>
              <a:off x="9454903" y="4297386"/>
              <a:ext cx="268800" cy="32488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cxnSp>
        <p:nvCxnSpPr>
          <p:cNvPr id="129" name="Straight Connector 128">
            <a:extLst>
              <a:ext uri="{FF2B5EF4-FFF2-40B4-BE49-F238E27FC236}">
                <a16:creationId xmlns:a16="http://schemas.microsoft.com/office/drawing/2014/main" id="{AD2B3450-05B9-4B05-B354-441717D372C2}"/>
              </a:ext>
            </a:extLst>
          </p:cNvPr>
          <p:cNvCxnSpPr>
            <a:cxnSpLocks/>
          </p:cNvCxnSpPr>
          <p:nvPr/>
        </p:nvCxnSpPr>
        <p:spPr>
          <a:xfrm>
            <a:off x="2222445" y="5774409"/>
            <a:ext cx="7619613" cy="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9868E2FB-E482-415B-AD92-70DB05EF3296}"/>
              </a:ext>
            </a:extLst>
          </p:cNvPr>
          <p:cNvSpPr/>
          <p:nvPr/>
        </p:nvSpPr>
        <p:spPr>
          <a:xfrm>
            <a:off x="504370" y="5634106"/>
            <a:ext cx="1613565" cy="280605"/>
          </a:xfrm>
          <a:prstGeom prst="rect">
            <a:avLst/>
          </a:prstGeom>
        </p:spPr>
        <p:txBody>
          <a:bodyPr wrap="square">
            <a:spAutoFit/>
          </a:bodyPr>
          <a:lstStyle/>
          <a:p>
            <a:pPr algn="r">
              <a:lnSpc>
                <a:spcPct val="90000"/>
              </a:lnSpc>
            </a:pPr>
            <a:r>
              <a:rPr lang="en-US" sz="1372" dirty="0">
                <a:solidFill>
                  <a:srgbClr val="0078D7"/>
                </a:solidFill>
                <a:latin typeface="Segoe UI Semilight" panose="020B0402040204020203" pitchFamily="34" charset="0"/>
                <a:cs typeface="Segoe UI Semilight" panose="020B0402040204020203" pitchFamily="34" charset="0"/>
              </a:rPr>
              <a:t>Enterprise grade</a:t>
            </a:r>
            <a:endParaRPr lang="en-US" sz="1372" dirty="0">
              <a:solidFill>
                <a:srgbClr val="0078D7"/>
              </a:solidFill>
            </a:endParaRPr>
          </a:p>
        </p:txBody>
      </p:sp>
      <p:sp>
        <p:nvSpPr>
          <p:cNvPr id="135" name="Rectangle 134">
            <a:extLst>
              <a:ext uri="{FF2B5EF4-FFF2-40B4-BE49-F238E27FC236}">
                <a16:creationId xmlns:a16="http://schemas.microsoft.com/office/drawing/2014/main" id="{094F503E-8C52-4AAD-8EAF-9F1E93203AD2}"/>
              </a:ext>
            </a:extLst>
          </p:cNvPr>
          <p:cNvSpPr/>
          <p:nvPr/>
        </p:nvSpPr>
        <p:spPr>
          <a:xfrm>
            <a:off x="2975865" y="6135600"/>
            <a:ext cx="1224507" cy="416383"/>
          </a:xfrm>
          <a:prstGeom prst="rect">
            <a:avLst/>
          </a:prstGeom>
        </p:spPr>
        <p:txBody>
          <a:bodyPr wrap="none">
            <a:spAutoFit/>
          </a:bodyPr>
          <a:lstStyle/>
          <a:p>
            <a:pPr algn="ctr">
              <a:lnSpc>
                <a:spcPct val="90000"/>
              </a:lnSpc>
            </a:pPr>
            <a:r>
              <a:rPr lang="en-US" sz="1176" kern="0" dirty="0">
                <a:solidFill>
                  <a:srgbClr val="797979"/>
                </a:solidFill>
                <a:latin typeface="Segoe UI" panose="020B0502040204020203" pitchFamily="34" charset="0"/>
                <a:cs typeface="Segoe UI" panose="020B0502040204020203" pitchFamily="34" charset="0"/>
              </a:rPr>
              <a:t>Global data</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center footprint</a:t>
            </a:r>
          </a:p>
        </p:txBody>
      </p:sp>
      <p:sp>
        <p:nvSpPr>
          <p:cNvPr id="136" name="Rectangle 135">
            <a:extLst>
              <a:ext uri="{FF2B5EF4-FFF2-40B4-BE49-F238E27FC236}">
                <a16:creationId xmlns:a16="http://schemas.microsoft.com/office/drawing/2014/main" id="{EE0E07CE-E41C-41F3-9518-8D67E998E429}"/>
              </a:ext>
            </a:extLst>
          </p:cNvPr>
          <p:cNvSpPr/>
          <p:nvPr/>
        </p:nvSpPr>
        <p:spPr>
          <a:xfrm>
            <a:off x="4869357" y="6135600"/>
            <a:ext cx="698057" cy="416383"/>
          </a:xfrm>
          <a:prstGeom prst="rect">
            <a:avLst/>
          </a:prstGeom>
        </p:spPr>
        <p:txBody>
          <a:bodyPr wrap="none">
            <a:spAutoFit/>
          </a:bodyPr>
          <a:lstStyle/>
          <a:p>
            <a:pPr algn="ctr">
              <a:lnSpc>
                <a:spcPct val="90000"/>
              </a:lnSpc>
            </a:pPr>
            <a:r>
              <a:rPr lang="en-US" sz="1176" kern="0" dirty="0">
                <a:solidFill>
                  <a:srgbClr val="797979"/>
                </a:solidFill>
                <a:latin typeface="Segoe UI" panose="020B0502040204020203" pitchFamily="34" charset="0"/>
                <a:cs typeface="Segoe UI" panose="020B0502040204020203" pitchFamily="34" charset="0"/>
              </a:rPr>
              <a:t>Hybrid</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support</a:t>
            </a:r>
          </a:p>
        </p:txBody>
      </p:sp>
      <p:sp>
        <p:nvSpPr>
          <p:cNvPr id="137" name="Rectangle 136">
            <a:extLst>
              <a:ext uri="{FF2B5EF4-FFF2-40B4-BE49-F238E27FC236}">
                <a16:creationId xmlns:a16="http://schemas.microsoft.com/office/drawing/2014/main" id="{88139653-483D-42F1-9318-724E094EF10B}"/>
              </a:ext>
            </a:extLst>
          </p:cNvPr>
          <p:cNvSpPr/>
          <p:nvPr/>
        </p:nvSpPr>
        <p:spPr>
          <a:xfrm>
            <a:off x="6397150" y="6135600"/>
            <a:ext cx="911780" cy="416383"/>
          </a:xfrm>
          <a:prstGeom prst="rect">
            <a:avLst/>
          </a:prstGeom>
        </p:spPr>
        <p:txBody>
          <a:bodyPr wrap="none">
            <a:spAutoFit/>
          </a:bodyPr>
          <a:lstStyle/>
          <a:p>
            <a:pPr algn="ctr">
              <a:lnSpc>
                <a:spcPct val="90000"/>
              </a:lnSpc>
            </a:pPr>
            <a:r>
              <a:rPr lang="en-US" sz="1176" kern="0" dirty="0">
                <a:solidFill>
                  <a:srgbClr val="797979"/>
                </a:solidFill>
                <a:latin typeface="Segoe UI" panose="020B0502040204020203" pitchFamily="34" charset="0"/>
                <a:cs typeface="Segoe UI" panose="020B0502040204020203" pitchFamily="34" charset="0"/>
              </a:rPr>
              <a:t>AAD</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integration</a:t>
            </a:r>
          </a:p>
        </p:txBody>
      </p:sp>
      <p:sp>
        <p:nvSpPr>
          <p:cNvPr id="138" name="Rectangle 137">
            <a:extLst>
              <a:ext uri="{FF2B5EF4-FFF2-40B4-BE49-F238E27FC236}">
                <a16:creationId xmlns:a16="http://schemas.microsoft.com/office/drawing/2014/main" id="{C570999F-2C74-4BA8-AF1A-A42F21642743}"/>
              </a:ext>
            </a:extLst>
          </p:cNvPr>
          <p:cNvSpPr/>
          <p:nvPr/>
        </p:nvSpPr>
        <p:spPr>
          <a:xfrm>
            <a:off x="8009671" y="6135600"/>
            <a:ext cx="938494" cy="416383"/>
          </a:xfrm>
          <a:prstGeom prst="rect">
            <a:avLst/>
          </a:prstGeom>
        </p:spPr>
        <p:txBody>
          <a:bodyPr wrap="none">
            <a:spAutoFit/>
          </a:bodyPr>
          <a:lstStyle/>
          <a:p>
            <a:pPr algn="ctr">
              <a:lnSpc>
                <a:spcPct val="90000"/>
              </a:lnSpc>
            </a:pPr>
            <a:r>
              <a:rPr lang="en-US" sz="1176" kern="0" dirty="0">
                <a:solidFill>
                  <a:srgbClr val="797979"/>
                </a:solidFill>
                <a:latin typeface="Segoe UI" panose="020B0502040204020203" pitchFamily="34" charset="0"/>
                <a:cs typeface="Segoe UI" panose="020B0502040204020203" pitchFamily="34" charset="0"/>
              </a:rPr>
              <a:t>Secure &amp;</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compliance</a:t>
            </a:r>
          </a:p>
        </p:txBody>
      </p:sp>
      <p:grpSp>
        <p:nvGrpSpPr>
          <p:cNvPr id="171" name="Group 170">
            <a:extLst>
              <a:ext uri="{FF2B5EF4-FFF2-40B4-BE49-F238E27FC236}">
                <a16:creationId xmlns:a16="http://schemas.microsoft.com/office/drawing/2014/main" id="{296216A8-F7E1-443E-9D7C-C072D5187B29}"/>
              </a:ext>
            </a:extLst>
          </p:cNvPr>
          <p:cNvGrpSpPr/>
          <p:nvPr/>
        </p:nvGrpSpPr>
        <p:grpSpPr>
          <a:xfrm>
            <a:off x="3320030" y="5507948"/>
            <a:ext cx="532922" cy="532922"/>
            <a:chOff x="4327893" y="5617897"/>
            <a:chExt cx="543608" cy="543608"/>
          </a:xfrm>
        </p:grpSpPr>
        <p:sp>
          <p:nvSpPr>
            <p:cNvPr id="133" name="Oval 132">
              <a:extLst>
                <a:ext uri="{FF2B5EF4-FFF2-40B4-BE49-F238E27FC236}">
                  <a16:creationId xmlns:a16="http://schemas.microsoft.com/office/drawing/2014/main" id="{7C93713C-13C8-49AA-9DB9-F53AB8F487EA}"/>
                </a:ext>
              </a:extLst>
            </p:cNvPr>
            <p:cNvSpPr/>
            <p:nvPr/>
          </p:nvSpPr>
          <p:spPr>
            <a:xfrm>
              <a:off x="4327893"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57" name="Freeform 90">
              <a:extLst>
                <a:ext uri="{FF2B5EF4-FFF2-40B4-BE49-F238E27FC236}">
                  <a16:creationId xmlns:a16="http://schemas.microsoft.com/office/drawing/2014/main" id="{9057BD75-9781-43BD-BC5E-254407CA9982}"/>
                </a:ext>
              </a:extLst>
            </p:cNvPr>
            <p:cNvSpPr>
              <a:spLocks noChangeAspect="1" noEditPoints="1"/>
            </p:cNvSpPr>
            <p:nvPr/>
          </p:nvSpPr>
          <p:spPr bwMode="auto">
            <a:xfrm>
              <a:off x="4428598" y="5718601"/>
              <a:ext cx="342199" cy="34220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172" name="Group 171">
            <a:extLst>
              <a:ext uri="{FF2B5EF4-FFF2-40B4-BE49-F238E27FC236}">
                <a16:creationId xmlns:a16="http://schemas.microsoft.com/office/drawing/2014/main" id="{6909CFC3-2AD6-487D-A863-76299881C5AB}"/>
              </a:ext>
            </a:extLst>
          </p:cNvPr>
          <p:cNvGrpSpPr/>
          <p:nvPr/>
        </p:nvGrpSpPr>
        <p:grpSpPr>
          <a:xfrm>
            <a:off x="4950537" y="5507948"/>
            <a:ext cx="532922" cy="532922"/>
            <a:chOff x="5991095" y="5617897"/>
            <a:chExt cx="543608" cy="543608"/>
          </a:xfrm>
        </p:grpSpPr>
        <p:sp>
          <p:nvSpPr>
            <p:cNvPr id="134" name="Oval 133">
              <a:extLst>
                <a:ext uri="{FF2B5EF4-FFF2-40B4-BE49-F238E27FC236}">
                  <a16:creationId xmlns:a16="http://schemas.microsoft.com/office/drawing/2014/main" id="{7A98C60D-99DB-42B5-92E6-FC6FB1759466}"/>
                </a:ext>
              </a:extLst>
            </p:cNvPr>
            <p:cNvSpPr/>
            <p:nvPr/>
          </p:nvSpPr>
          <p:spPr>
            <a:xfrm>
              <a:off x="5991095"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59" name="Freeform 9">
              <a:extLst>
                <a:ext uri="{FF2B5EF4-FFF2-40B4-BE49-F238E27FC236}">
                  <a16:creationId xmlns:a16="http://schemas.microsoft.com/office/drawing/2014/main" id="{AF0C2B0B-5014-49BF-B981-65FE8F94CD1D}"/>
                </a:ext>
              </a:extLst>
            </p:cNvPr>
            <p:cNvSpPr>
              <a:spLocks noChangeAspect="1" noEditPoints="1"/>
            </p:cNvSpPr>
            <p:nvPr/>
          </p:nvSpPr>
          <p:spPr bwMode="auto">
            <a:xfrm>
              <a:off x="6076717" y="5759598"/>
              <a:ext cx="372364" cy="260206"/>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173" name="Group 172">
            <a:extLst>
              <a:ext uri="{FF2B5EF4-FFF2-40B4-BE49-F238E27FC236}">
                <a16:creationId xmlns:a16="http://schemas.microsoft.com/office/drawing/2014/main" id="{245C9127-E36F-4DA6-943D-047362D83542}"/>
              </a:ext>
            </a:extLst>
          </p:cNvPr>
          <p:cNvGrpSpPr/>
          <p:nvPr/>
        </p:nvGrpSpPr>
        <p:grpSpPr>
          <a:xfrm>
            <a:off x="6581044" y="5507948"/>
            <a:ext cx="532922" cy="532922"/>
            <a:chOff x="7654297" y="5617897"/>
            <a:chExt cx="543608" cy="543608"/>
          </a:xfrm>
        </p:grpSpPr>
        <p:sp>
          <p:nvSpPr>
            <p:cNvPr id="131" name="Oval 130">
              <a:extLst>
                <a:ext uri="{FF2B5EF4-FFF2-40B4-BE49-F238E27FC236}">
                  <a16:creationId xmlns:a16="http://schemas.microsoft.com/office/drawing/2014/main" id="{0C080672-79BB-4CBF-8692-21888C3E275D}"/>
                </a:ext>
              </a:extLst>
            </p:cNvPr>
            <p:cNvSpPr/>
            <p:nvPr/>
          </p:nvSpPr>
          <p:spPr>
            <a:xfrm>
              <a:off x="7654297"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61" name="Freeform 118">
              <a:extLst>
                <a:ext uri="{FF2B5EF4-FFF2-40B4-BE49-F238E27FC236}">
                  <a16:creationId xmlns:a16="http://schemas.microsoft.com/office/drawing/2014/main" id="{72802AE5-2966-4864-97CA-B2A09D3FF65A}"/>
                </a:ext>
              </a:extLst>
            </p:cNvPr>
            <p:cNvSpPr>
              <a:spLocks noChangeAspect="1" noEditPoints="1"/>
            </p:cNvSpPr>
            <p:nvPr/>
          </p:nvSpPr>
          <p:spPr bwMode="auto">
            <a:xfrm>
              <a:off x="7755001" y="5782976"/>
              <a:ext cx="342200" cy="213451"/>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174" name="Group 173">
            <a:extLst>
              <a:ext uri="{FF2B5EF4-FFF2-40B4-BE49-F238E27FC236}">
                <a16:creationId xmlns:a16="http://schemas.microsoft.com/office/drawing/2014/main" id="{242C5DAA-A207-4102-8321-017A9DCCA7AD}"/>
              </a:ext>
            </a:extLst>
          </p:cNvPr>
          <p:cNvGrpSpPr/>
          <p:nvPr/>
        </p:nvGrpSpPr>
        <p:grpSpPr>
          <a:xfrm>
            <a:off x="8211551" y="5507948"/>
            <a:ext cx="532922" cy="532922"/>
            <a:chOff x="9317499" y="5617897"/>
            <a:chExt cx="543608" cy="543608"/>
          </a:xfrm>
        </p:grpSpPr>
        <p:sp>
          <p:nvSpPr>
            <p:cNvPr id="132" name="Oval 131">
              <a:extLst>
                <a:ext uri="{FF2B5EF4-FFF2-40B4-BE49-F238E27FC236}">
                  <a16:creationId xmlns:a16="http://schemas.microsoft.com/office/drawing/2014/main" id="{7F4AA867-EA34-4FDA-9A83-DE6DE34D7053}"/>
                </a:ext>
              </a:extLst>
            </p:cNvPr>
            <p:cNvSpPr/>
            <p:nvPr/>
          </p:nvSpPr>
          <p:spPr>
            <a:xfrm>
              <a:off x="9317499" y="5617897"/>
              <a:ext cx="543608" cy="543608"/>
            </a:xfrm>
            <a:prstGeom prst="ellipse">
              <a:avLst/>
            </a:pr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163" name="Freeform 144">
              <a:extLst>
                <a:ext uri="{FF2B5EF4-FFF2-40B4-BE49-F238E27FC236}">
                  <a16:creationId xmlns:a16="http://schemas.microsoft.com/office/drawing/2014/main" id="{AF3635F8-7A84-403C-B9C3-62B892F41988}"/>
                </a:ext>
              </a:extLst>
            </p:cNvPr>
            <p:cNvSpPr>
              <a:spLocks noChangeAspect="1" noEditPoints="1"/>
            </p:cNvSpPr>
            <p:nvPr/>
          </p:nvSpPr>
          <p:spPr bwMode="auto">
            <a:xfrm>
              <a:off x="9459426" y="5747965"/>
              <a:ext cx="259755" cy="283473"/>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0078D7"/>
            </a:solidFill>
            <a:ln>
              <a:noFill/>
            </a:ln>
          </p:spPr>
          <p:txBody>
            <a:bodyPr vert="horz" wrap="square" lIns="86152" tIns="43076" rIns="86152" bIns="43076" numCol="1" anchor="t" anchorCtr="0" compatLnSpc="1">
              <a:prstTxWarp prst="textNoShape">
                <a:avLst/>
              </a:prstTxWarp>
            </a:bodyPr>
            <a:lstStyle/>
            <a:p>
              <a:pPr defTabSz="878727">
                <a:defRPr/>
              </a:pPr>
              <a:endParaRPr lang="en-US" sz="1730">
                <a:solidFill>
                  <a:srgbClr val="000000"/>
                </a:solidFill>
                <a:latin typeface="Segoe UI"/>
              </a:endParaRPr>
            </a:p>
          </p:txBody>
        </p:sp>
      </p:grpSp>
      <p:grpSp>
        <p:nvGrpSpPr>
          <p:cNvPr id="98" name="Group 97">
            <a:extLst>
              <a:ext uri="{FF2B5EF4-FFF2-40B4-BE49-F238E27FC236}">
                <a16:creationId xmlns:a16="http://schemas.microsoft.com/office/drawing/2014/main" id="{B77B1F5B-37D0-4F7C-B27B-F99EFF3A48CE}"/>
              </a:ext>
            </a:extLst>
          </p:cNvPr>
          <p:cNvGrpSpPr/>
          <p:nvPr/>
        </p:nvGrpSpPr>
        <p:grpSpPr>
          <a:xfrm>
            <a:off x="3223448" y="924645"/>
            <a:ext cx="421258" cy="444543"/>
            <a:chOff x="6012021" y="3296761"/>
            <a:chExt cx="397193" cy="397193"/>
          </a:xfrm>
          <a:solidFill>
            <a:srgbClr val="0078D7"/>
          </a:solidFill>
        </p:grpSpPr>
        <p:sp>
          <p:nvSpPr>
            <p:cNvPr id="99" name="Freeform: Shape 98">
              <a:extLst>
                <a:ext uri="{FF2B5EF4-FFF2-40B4-BE49-F238E27FC236}">
                  <a16:creationId xmlns:a16="http://schemas.microsoft.com/office/drawing/2014/main" id="{A6CF0D8D-DBD7-4AFE-808B-9270B54180E9}"/>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p>
              <a:endParaRPr lang="en-US" sz="1765"/>
            </a:p>
          </p:txBody>
        </p:sp>
        <p:sp>
          <p:nvSpPr>
            <p:cNvPr id="101" name="Freeform: Shape 100">
              <a:extLst>
                <a:ext uri="{FF2B5EF4-FFF2-40B4-BE49-F238E27FC236}">
                  <a16:creationId xmlns:a16="http://schemas.microsoft.com/office/drawing/2014/main" id="{B43B94E0-1E53-4A04-8481-E72A4FE9FF0F}"/>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p>
              <a:endParaRPr lang="en-US" sz="1765"/>
            </a:p>
          </p:txBody>
        </p:sp>
        <p:sp>
          <p:nvSpPr>
            <p:cNvPr id="103" name="Freeform: Shape 102">
              <a:extLst>
                <a:ext uri="{FF2B5EF4-FFF2-40B4-BE49-F238E27FC236}">
                  <a16:creationId xmlns:a16="http://schemas.microsoft.com/office/drawing/2014/main" id="{C75B1618-86D4-4D59-9A68-6E922A0EAA27}"/>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p>
              <a:endParaRPr lang="en-US" sz="1765"/>
            </a:p>
          </p:txBody>
        </p:sp>
        <p:sp>
          <p:nvSpPr>
            <p:cNvPr id="105" name="Freeform: Shape 104">
              <a:extLst>
                <a:ext uri="{FF2B5EF4-FFF2-40B4-BE49-F238E27FC236}">
                  <a16:creationId xmlns:a16="http://schemas.microsoft.com/office/drawing/2014/main" id="{6566F0BB-3E54-4C54-BA59-844A3916BD4D}"/>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p>
              <a:endParaRPr lang="en-US" sz="1765"/>
            </a:p>
          </p:txBody>
        </p:sp>
        <p:sp>
          <p:nvSpPr>
            <p:cNvPr id="107" name="Freeform: Shape 106">
              <a:extLst>
                <a:ext uri="{FF2B5EF4-FFF2-40B4-BE49-F238E27FC236}">
                  <a16:creationId xmlns:a16="http://schemas.microsoft.com/office/drawing/2014/main" id="{EC84985C-DC13-4478-82F1-3DBEAA3BFC14}"/>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119084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250"/>
                                        <p:tgtEl>
                                          <p:spTgt spid="18"/>
                                        </p:tgtEl>
                                      </p:cBhvr>
                                    </p:animEffect>
                                  </p:childTnLst>
                                </p:cTn>
                              </p:par>
                              <p:par>
                                <p:cTn id="8" presetID="53" presetClass="entr" presetSubtype="16"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 calcmode="lin" valueType="num">
                                      <p:cBhvr>
                                        <p:cTn id="10" dur="250" fill="hold"/>
                                        <p:tgtEl>
                                          <p:spTgt spid="60"/>
                                        </p:tgtEl>
                                        <p:attrNameLst>
                                          <p:attrName>ppt_w</p:attrName>
                                        </p:attrNameLst>
                                      </p:cBhvr>
                                      <p:tavLst>
                                        <p:tav tm="0">
                                          <p:val>
                                            <p:fltVal val="0"/>
                                          </p:val>
                                        </p:tav>
                                        <p:tav tm="100000">
                                          <p:val>
                                            <p:strVal val="#ppt_w"/>
                                          </p:val>
                                        </p:tav>
                                      </p:tavLst>
                                    </p:anim>
                                    <p:anim calcmode="lin" valueType="num">
                                      <p:cBhvr>
                                        <p:cTn id="11" dur="250" fill="hold"/>
                                        <p:tgtEl>
                                          <p:spTgt spid="60"/>
                                        </p:tgtEl>
                                        <p:attrNameLst>
                                          <p:attrName>ppt_h</p:attrName>
                                        </p:attrNameLst>
                                      </p:cBhvr>
                                      <p:tavLst>
                                        <p:tav tm="0">
                                          <p:val>
                                            <p:fltVal val="0"/>
                                          </p:val>
                                        </p:tav>
                                        <p:tav tm="100000">
                                          <p:val>
                                            <p:strVal val="#ppt_h"/>
                                          </p:val>
                                        </p:tav>
                                      </p:tavLst>
                                    </p:anim>
                                    <p:animEffect transition="in" filter="fade">
                                      <p:cBhvr>
                                        <p:cTn id="12" dur="250"/>
                                        <p:tgtEl>
                                          <p:spTgt spid="6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250"/>
                                        <p:tgtEl>
                                          <p:spTgt spid="36"/>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250"/>
                                        <p:tgtEl>
                                          <p:spTgt spid="37"/>
                                        </p:tgtEl>
                                      </p:cBhvr>
                                    </p:animEffect>
                                  </p:childTnLst>
                                </p:cTn>
                              </p:par>
                              <p:par>
                                <p:cTn id="19" presetID="53" presetClass="entr" presetSubtype="16" fill="hold" nodeType="withEffect">
                                  <p:stCondLst>
                                    <p:cond delay="250"/>
                                  </p:stCondLst>
                                  <p:childTnLst>
                                    <p:set>
                                      <p:cBhvr>
                                        <p:cTn id="20" dur="1" fill="hold">
                                          <p:stCondLst>
                                            <p:cond delay="0"/>
                                          </p:stCondLst>
                                        </p:cTn>
                                        <p:tgtEl>
                                          <p:spTgt spid="2"/>
                                        </p:tgtEl>
                                        <p:attrNameLst>
                                          <p:attrName>style.visibility</p:attrName>
                                        </p:attrNameLst>
                                      </p:cBhvr>
                                      <p:to>
                                        <p:strVal val="visible"/>
                                      </p:to>
                                    </p:set>
                                    <p:anim calcmode="lin" valueType="num">
                                      <p:cBhvr>
                                        <p:cTn id="21" dur="250" fill="hold"/>
                                        <p:tgtEl>
                                          <p:spTgt spid="2"/>
                                        </p:tgtEl>
                                        <p:attrNameLst>
                                          <p:attrName>ppt_w</p:attrName>
                                        </p:attrNameLst>
                                      </p:cBhvr>
                                      <p:tavLst>
                                        <p:tav tm="0">
                                          <p:val>
                                            <p:fltVal val="0"/>
                                          </p:val>
                                        </p:tav>
                                        <p:tav tm="100000">
                                          <p:val>
                                            <p:strVal val="#ppt_w"/>
                                          </p:val>
                                        </p:tav>
                                      </p:tavLst>
                                    </p:anim>
                                    <p:anim calcmode="lin" valueType="num">
                                      <p:cBhvr>
                                        <p:cTn id="22" dur="250" fill="hold"/>
                                        <p:tgtEl>
                                          <p:spTgt spid="2"/>
                                        </p:tgtEl>
                                        <p:attrNameLst>
                                          <p:attrName>ppt_h</p:attrName>
                                        </p:attrNameLst>
                                      </p:cBhvr>
                                      <p:tavLst>
                                        <p:tav tm="0">
                                          <p:val>
                                            <p:fltVal val="0"/>
                                          </p:val>
                                        </p:tav>
                                        <p:tav tm="100000">
                                          <p:val>
                                            <p:strVal val="#ppt_h"/>
                                          </p:val>
                                        </p:tav>
                                      </p:tavLst>
                                    </p:anim>
                                    <p:animEffect transition="in" filter="fade">
                                      <p:cBhvr>
                                        <p:cTn id="23" dur="250"/>
                                        <p:tgtEl>
                                          <p:spTgt spid="2"/>
                                        </p:tgtEl>
                                      </p:cBhvr>
                                    </p:animEffect>
                                  </p:childTnLst>
                                </p:cTn>
                              </p:par>
                              <p:par>
                                <p:cTn id="24" presetID="53" presetClass="entr" presetSubtype="16" fill="hold" nodeType="withEffect">
                                  <p:stCondLst>
                                    <p:cond delay="500"/>
                                  </p:stCondLst>
                                  <p:childTnLst>
                                    <p:set>
                                      <p:cBhvr>
                                        <p:cTn id="25" dur="1" fill="hold">
                                          <p:stCondLst>
                                            <p:cond delay="0"/>
                                          </p:stCondLst>
                                        </p:cTn>
                                        <p:tgtEl>
                                          <p:spTgt spid="62"/>
                                        </p:tgtEl>
                                        <p:attrNameLst>
                                          <p:attrName>style.visibility</p:attrName>
                                        </p:attrNameLst>
                                      </p:cBhvr>
                                      <p:to>
                                        <p:strVal val="visible"/>
                                      </p:to>
                                    </p:set>
                                    <p:anim calcmode="lin" valueType="num">
                                      <p:cBhvr>
                                        <p:cTn id="26" dur="250" fill="hold"/>
                                        <p:tgtEl>
                                          <p:spTgt spid="62"/>
                                        </p:tgtEl>
                                        <p:attrNameLst>
                                          <p:attrName>ppt_w</p:attrName>
                                        </p:attrNameLst>
                                      </p:cBhvr>
                                      <p:tavLst>
                                        <p:tav tm="0">
                                          <p:val>
                                            <p:fltVal val="0"/>
                                          </p:val>
                                        </p:tav>
                                        <p:tav tm="100000">
                                          <p:val>
                                            <p:strVal val="#ppt_w"/>
                                          </p:val>
                                        </p:tav>
                                      </p:tavLst>
                                    </p:anim>
                                    <p:anim calcmode="lin" valueType="num">
                                      <p:cBhvr>
                                        <p:cTn id="27" dur="250" fill="hold"/>
                                        <p:tgtEl>
                                          <p:spTgt spid="62"/>
                                        </p:tgtEl>
                                        <p:attrNameLst>
                                          <p:attrName>ppt_h</p:attrName>
                                        </p:attrNameLst>
                                      </p:cBhvr>
                                      <p:tavLst>
                                        <p:tav tm="0">
                                          <p:val>
                                            <p:fltVal val="0"/>
                                          </p:val>
                                        </p:tav>
                                        <p:tav tm="100000">
                                          <p:val>
                                            <p:strVal val="#ppt_h"/>
                                          </p:val>
                                        </p:tav>
                                      </p:tavLst>
                                    </p:anim>
                                    <p:animEffect transition="in" filter="fade">
                                      <p:cBhvr>
                                        <p:cTn id="28" dur="250"/>
                                        <p:tgtEl>
                                          <p:spTgt spid="62"/>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50"/>
                                        <p:tgtEl>
                                          <p:spTgt spid="38"/>
                                        </p:tgtEl>
                                      </p:cBhvr>
                                    </p:animEffect>
                                  </p:childTnLst>
                                </p:cTn>
                              </p:par>
                              <p:par>
                                <p:cTn id="32" presetID="53" presetClass="entr" presetSubtype="16" fill="hold" nodeType="withEffect">
                                  <p:stCondLst>
                                    <p:cond delay="750"/>
                                  </p:stCondLst>
                                  <p:childTnLst>
                                    <p:set>
                                      <p:cBhvr>
                                        <p:cTn id="33" dur="1" fill="hold">
                                          <p:stCondLst>
                                            <p:cond delay="0"/>
                                          </p:stCondLst>
                                        </p:cTn>
                                        <p:tgtEl>
                                          <p:spTgt spid="63"/>
                                        </p:tgtEl>
                                        <p:attrNameLst>
                                          <p:attrName>style.visibility</p:attrName>
                                        </p:attrNameLst>
                                      </p:cBhvr>
                                      <p:to>
                                        <p:strVal val="visible"/>
                                      </p:to>
                                    </p:set>
                                    <p:anim calcmode="lin" valueType="num">
                                      <p:cBhvr>
                                        <p:cTn id="34" dur="250" fill="hold"/>
                                        <p:tgtEl>
                                          <p:spTgt spid="63"/>
                                        </p:tgtEl>
                                        <p:attrNameLst>
                                          <p:attrName>ppt_w</p:attrName>
                                        </p:attrNameLst>
                                      </p:cBhvr>
                                      <p:tavLst>
                                        <p:tav tm="0">
                                          <p:val>
                                            <p:fltVal val="0"/>
                                          </p:val>
                                        </p:tav>
                                        <p:tav tm="100000">
                                          <p:val>
                                            <p:strVal val="#ppt_w"/>
                                          </p:val>
                                        </p:tav>
                                      </p:tavLst>
                                    </p:anim>
                                    <p:anim calcmode="lin" valueType="num">
                                      <p:cBhvr>
                                        <p:cTn id="35" dur="250" fill="hold"/>
                                        <p:tgtEl>
                                          <p:spTgt spid="63"/>
                                        </p:tgtEl>
                                        <p:attrNameLst>
                                          <p:attrName>ppt_h</p:attrName>
                                        </p:attrNameLst>
                                      </p:cBhvr>
                                      <p:tavLst>
                                        <p:tav tm="0">
                                          <p:val>
                                            <p:fltVal val="0"/>
                                          </p:val>
                                        </p:tav>
                                        <p:tav tm="100000">
                                          <p:val>
                                            <p:strVal val="#ppt_h"/>
                                          </p:val>
                                        </p:tav>
                                      </p:tavLst>
                                    </p:anim>
                                    <p:animEffect transition="in" filter="fade">
                                      <p:cBhvr>
                                        <p:cTn id="36" dur="250"/>
                                        <p:tgtEl>
                                          <p:spTgt spid="63"/>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25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68"/>
                                        </p:tgtEl>
                                        <p:attrNameLst>
                                          <p:attrName>style.visibility</p:attrName>
                                        </p:attrNameLst>
                                      </p:cBhvr>
                                      <p:to>
                                        <p:strVal val="visible"/>
                                      </p:to>
                                    </p:set>
                                    <p:animEffect transition="in" filter="wipe(left)">
                                      <p:cBhvr>
                                        <p:cTn id="44" dur="1250"/>
                                        <p:tgtEl>
                                          <p:spTgt spid="68"/>
                                        </p:tgtEl>
                                      </p:cBhvr>
                                    </p:animEffect>
                                  </p:childTnLst>
                                </p:cTn>
                              </p:par>
                              <p:par>
                                <p:cTn id="45" presetID="53" presetClass="entr" presetSubtype="16" fill="hold" nodeType="withEffect">
                                  <p:stCondLst>
                                    <p:cond delay="0"/>
                                  </p:stCondLst>
                                  <p:childTnLst>
                                    <p:set>
                                      <p:cBhvr>
                                        <p:cTn id="46" dur="1" fill="hold">
                                          <p:stCondLst>
                                            <p:cond delay="0"/>
                                          </p:stCondLst>
                                        </p:cTn>
                                        <p:tgtEl>
                                          <p:spTgt spid="167"/>
                                        </p:tgtEl>
                                        <p:attrNameLst>
                                          <p:attrName>style.visibility</p:attrName>
                                        </p:attrNameLst>
                                      </p:cBhvr>
                                      <p:to>
                                        <p:strVal val="visible"/>
                                      </p:to>
                                    </p:set>
                                    <p:anim calcmode="lin" valueType="num">
                                      <p:cBhvr>
                                        <p:cTn id="47" dur="250" fill="hold"/>
                                        <p:tgtEl>
                                          <p:spTgt spid="167"/>
                                        </p:tgtEl>
                                        <p:attrNameLst>
                                          <p:attrName>ppt_w</p:attrName>
                                        </p:attrNameLst>
                                      </p:cBhvr>
                                      <p:tavLst>
                                        <p:tav tm="0">
                                          <p:val>
                                            <p:fltVal val="0"/>
                                          </p:val>
                                        </p:tav>
                                        <p:tav tm="100000">
                                          <p:val>
                                            <p:strVal val="#ppt_w"/>
                                          </p:val>
                                        </p:tav>
                                      </p:tavLst>
                                    </p:anim>
                                    <p:anim calcmode="lin" valueType="num">
                                      <p:cBhvr>
                                        <p:cTn id="48" dur="250" fill="hold"/>
                                        <p:tgtEl>
                                          <p:spTgt spid="167"/>
                                        </p:tgtEl>
                                        <p:attrNameLst>
                                          <p:attrName>ppt_h</p:attrName>
                                        </p:attrNameLst>
                                      </p:cBhvr>
                                      <p:tavLst>
                                        <p:tav tm="0">
                                          <p:val>
                                            <p:fltVal val="0"/>
                                          </p:val>
                                        </p:tav>
                                        <p:tav tm="100000">
                                          <p:val>
                                            <p:strVal val="#ppt_h"/>
                                          </p:val>
                                        </p:tav>
                                      </p:tavLst>
                                    </p:anim>
                                    <p:animEffect transition="in" filter="fade">
                                      <p:cBhvr>
                                        <p:cTn id="49" dur="250"/>
                                        <p:tgtEl>
                                          <p:spTgt spid="16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250"/>
                                        <p:tgtEl>
                                          <p:spTgt spid="74"/>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250"/>
                                        <p:tgtEl>
                                          <p:spTgt spid="75"/>
                                        </p:tgtEl>
                                      </p:cBhvr>
                                    </p:animEffect>
                                  </p:childTnLst>
                                </p:cTn>
                              </p:par>
                              <p:par>
                                <p:cTn id="56" presetID="53" presetClass="entr" presetSubtype="16" fill="hold" nodeType="withEffect">
                                  <p:stCondLst>
                                    <p:cond delay="250"/>
                                  </p:stCondLst>
                                  <p:childTnLst>
                                    <p:set>
                                      <p:cBhvr>
                                        <p:cTn id="57" dur="1" fill="hold">
                                          <p:stCondLst>
                                            <p:cond delay="0"/>
                                          </p:stCondLst>
                                        </p:cTn>
                                        <p:tgtEl>
                                          <p:spTgt spid="3"/>
                                        </p:tgtEl>
                                        <p:attrNameLst>
                                          <p:attrName>style.visibility</p:attrName>
                                        </p:attrNameLst>
                                      </p:cBhvr>
                                      <p:to>
                                        <p:strVal val="visible"/>
                                      </p:to>
                                    </p:set>
                                    <p:anim calcmode="lin" valueType="num">
                                      <p:cBhvr>
                                        <p:cTn id="58" dur="250" fill="hold"/>
                                        <p:tgtEl>
                                          <p:spTgt spid="3"/>
                                        </p:tgtEl>
                                        <p:attrNameLst>
                                          <p:attrName>ppt_w</p:attrName>
                                        </p:attrNameLst>
                                      </p:cBhvr>
                                      <p:tavLst>
                                        <p:tav tm="0">
                                          <p:val>
                                            <p:fltVal val="0"/>
                                          </p:val>
                                        </p:tav>
                                        <p:tav tm="100000">
                                          <p:val>
                                            <p:strVal val="#ppt_w"/>
                                          </p:val>
                                        </p:tav>
                                      </p:tavLst>
                                    </p:anim>
                                    <p:anim calcmode="lin" valueType="num">
                                      <p:cBhvr>
                                        <p:cTn id="59" dur="250" fill="hold"/>
                                        <p:tgtEl>
                                          <p:spTgt spid="3"/>
                                        </p:tgtEl>
                                        <p:attrNameLst>
                                          <p:attrName>ppt_h</p:attrName>
                                        </p:attrNameLst>
                                      </p:cBhvr>
                                      <p:tavLst>
                                        <p:tav tm="0">
                                          <p:val>
                                            <p:fltVal val="0"/>
                                          </p:val>
                                        </p:tav>
                                        <p:tav tm="100000">
                                          <p:val>
                                            <p:strVal val="#ppt_h"/>
                                          </p:val>
                                        </p:tav>
                                      </p:tavLst>
                                    </p:anim>
                                    <p:animEffect transition="in" filter="fade">
                                      <p:cBhvr>
                                        <p:cTn id="60" dur="250"/>
                                        <p:tgtEl>
                                          <p:spTgt spid="3"/>
                                        </p:tgtEl>
                                      </p:cBhvr>
                                    </p:animEffect>
                                  </p:childTnLst>
                                </p:cTn>
                              </p:par>
                              <p:par>
                                <p:cTn id="61" presetID="53" presetClass="entr" presetSubtype="16" fill="hold" nodeType="withEffect">
                                  <p:stCondLst>
                                    <p:cond delay="500"/>
                                  </p:stCondLst>
                                  <p:childTnLst>
                                    <p:set>
                                      <p:cBhvr>
                                        <p:cTn id="62" dur="1" fill="hold">
                                          <p:stCondLst>
                                            <p:cond delay="0"/>
                                          </p:stCondLst>
                                        </p:cTn>
                                        <p:tgtEl>
                                          <p:spTgt spid="169"/>
                                        </p:tgtEl>
                                        <p:attrNameLst>
                                          <p:attrName>style.visibility</p:attrName>
                                        </p:attrNameLst>
                                      </p:cBhvr>
                                      <p:to>
                                        <p:strVal val="visible"/>
                                      </p:to>
                                    </p:set>
                                    <p:anim calcmode="lin" valueType="num">
                                      <p:cBhvr>
                                        <p:cTn id="63" dur="250" fill="hold"/>
                                        <p:tgtEl>
                                          <p:spTgt spid="169"/>
                                        </p:tgtEl>
                                        <p:attrNameLst>
                                          <p:attrName>ppt_w</p:attrName>
                                        </p:attrNameLst>
                                      </p:cBhvr>
                                      <p:tavLst>
                                        <p:tav tm="0">
                                          <p:val>
                                            <p:fltVal val="0"/>
                                          </p:val>
                                        </p:tav>
                                        <p:tav tm="100000">
                                          <p:val>
                                            <p:strVal val="#ppt_w"/>
                                          </p:val>
                                        </p:tav>
                                      </p:tavLst>
                                    </p:anim>
                                    <p:anim calcmode="lin" valueType="num">
                                      <p:cBhvr>
                                        <p:cTn id="64" dur="250" fill="hold"/>
                                        <p:tgtEl>
                                          <p:spTgt spid="169"/>
                                        </p:tgtEl>
                                        <p:attrNameLst>
                                          <p:attrName>ppt_h</p:attrName>
                                        </p:attrNameLst>
                                      </p:cBhvr>
                                      <p:tavLst>
                                        <p:tav tm="0">
                                          <p:val>
                                            <p:fltVal val="0"/>
                                          </p:val>
                                        </p:tav>
                                        <p:tav tm="100000">
                                          <p:val>
                                            <p:strVal val="#ppt_h"/>
                                          </p:val>
                                        </p:tav>
                                      </p:tavLst>
                                    </p:anim>
                                    <p:animEffect transition="in" filter="fade">
                                      <p:cBhvr>
                                        <p:cTn id="65" dur="250"/>
                                        <p:tgtEl>
                                          <p:spTgt spid="169"/>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250"/>
                                        <p:tgtEl>
                                          <p:spTgt spid="76"/>
                                        </p:tgtEl>
                                      </p:cBhvr>
                                    </p:animEffect>
                                  </p:childTnLst>
                                </p:cTn>
                              </p:par>
                              <p:par>
                                <p:cTn id="69" presetID="53" presetClass="entr" presetSubtype="16" fill="hold" nodeType="withEffect">
                                  <p:stCondLst>
                                    <p:cond delay="750"/>
                                  </p:stCondLst>
                                  <p:childTnLst>
                                    <p:set>
                                      <p:cBhvr>
                                        <p:cTn id="70" dur="1" fill="hold">
                                          <p:stCondLst>
                                            <p:cond delay="0"/>
                                          </p:stCondLst>
                                        </p:cTn>
                                        <p:tgtEl>
                                          <p:spTgt spid="170"/>
                                        </p:tgtEl>
                                        <p:attrNameLst>
                                          <p:attrName>style.visibility</p:attrName>
                                        </p:attrNameLst>
                                      </p:cBhvr>
                                      <p:to>
                                        <p:strVal val="visible"/>
                                      </p:to>
                                    </p:set>
                                    <p:anim calcmode="lin" valueType="num">
                                      <p:cBhvr>
                                        <p:cTn id="71" dur="250" fill="hold"/>
                                        <p:tgtEl>
                                          <p:spTgt spid="170"/>
                                        </p:tgtEl>
                                        <p:attrNameLst>
                                          <p:attrName>ppt_w</p:attrName>
                                        </p:attrNameLst>
                                      </p:cBhvr>
                                      <p:tavLst>
                                        <p:tav tm="0">
                                          <p:val>
                                            <p:fltVal val="0"/>
                                          </p:val>
                                        </p:tav>
                                        <p:tav tm="100000">
                                          <p:val>
                                            <p:strVal val="#ppt_w"/>
                                          </p:val>
                                        </p:tav>
                                      </p:tavLst>
                                    </p:anim>
                                    <p:anim calcmode="lin" valueType="num">
                                      <p:cBhvr>
                                        <p:cTn id="72" dur="250" fill="hold"/>
                                        <p:tgtEl>
                                          <p:spTgt spid="170"/>
                                        </p:tgtEl>
                                        <p:attrNameLst>
                                          <p:attrName>ppt_h</p:attrName>
                                        </p:attrNameLst>
                                      </p:cBhvr>
                                      <p:tavLst>
                                        <p:tav tm="0">
                                          <p:val>
                                            <p:fltVal val="0"/>
                                          </p:val>
                                        </p:tav>
                                        <p:tav tm="100000">
                                          <p:val>
                                            <p:strVal val="#ppt_h"/>
                                          </p:val>
                                        </p:tav>
                                      </p:tavLst>
                                    </p:anim>
                                    <p:animEffect transition="in" filter="fade">
                                      <p:cBhvr>
                                        <p:cTn id="73" dur="250"/>
                                        <p:tgtEl>
                                          <p:spTgt spid="170"/>
                                        </p:tgtEl>
                                      </p:cBhvr>
                                    </p:animEffect>
                                  </p:childTnLst>
                                </p:cTn>
                              </p:par>
                              <p:par>
                                <p:cTn id="74" presetID="10" presetClass="entr" presetSubtype="0" fill="hold" grpId="0" nodeType="withEffect">
                                  <p:stCondLst>
                                    <p:cond delay="750"/>
                                  </p:stCondLst>
                                  <p:childTnLst>
                                    <p:set>
                                      <p:cBhvr>
                                        <p:cTn id="75" dur="1" fill="hold">
                                          <p:stCondLst>
                                            <p:cond delay="0"/>
                                          </p:stCondLst>
                                        </p:cTn>
                                        <p:tgtEl>
                                          <p:spTgt spid="77"/>
                                        </p:tgtEl>
                                        <p:attrNameLst>
                                          <p:attrName>style.visibility</p:attrName>
                                        </p:attrNameLst>
                                      </p:cBhvr>
                                      <p:to>
                                        <p:strVal val="visible"/>
                                      </p:to>
                                    </p:set>
                                    <p:animEffect transition="in" filter="fade">
                                      <p:cBhvr>
                                        <p:cTn id="76" dur="250"/>
                                        <p:tgtEl>
                                          <p:spTgt spid="7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29"/>
                                        </p:tgtEl>
                                        <p:attrNameLst>
                                          <p:attrName>style.visibility</p:attrName>
                                        </p:attrNameLst>
                                      </p:cBhvr>
                                      <p:to>
                                        <p:strVal val="visible"/>
                                      </p:to>
                                    </p:set>
                                    <p:animEffect transition="in" filter="wipe(left)">
                                      <p:cBhvr>
                                        <p:cTn id="81" dur="1250"/>
                                        <p:tgtEl>
                                          <p:spTgt spid="129"/>
                                        </p:tgtEl>
                                      </p:cBhvr>
                                    </p:animEffect>
                                  </p:childTnLst>
                                </p:cTn>
                              </p:par>
                              <p:par>
                                <p:cTn id="82" presetID="53" presetClass="entr" presetSubtype="16" fill="hold" nodeType="withEffect">
                                  <p:stCondLst>
                                    <p:cond delay="0"/>
                                  </p:stCondLst>
                                  <p:childTnLst>
                                    <p:set>
                                      <p:cBhvr>
                                        <p:cTn id="83" dur="1" fill="hold">
                                          <p:stCondLst>
                                            <p:cond delay="0"/>
                                          </p:stCondLst>
                                        </p:cTn>
                                        <p:tgtEl>
                                          <p:spTgt spid="171"/>
                                        </p:tgtEl>
                                        <p:attrNameLst>
                                          <p:attrName>style.visibility</p:attrName>
                                        </p:attrNameLst>
                                      </p:cBhvr>
                                      <p:to>
                                        <p:strVal val="visible"/>
                                      </p:to>
                                    </p:set>
                                    <p:anim calcmode="lin" valueType="num">
                                      <p:cBhvr>
                                        <p:cTn id="84" dur="250" fill="hold"/>
                                        <p:tgtEl>
                                          <p:spTgt spid="171"/>
                                        </p:tgtEl>
                                        <p:attrNameLst>
                                          <p:attrName>ppt_w</p:attrName>
                                        </p:attrNameLst>
                                      </p:cBhvr>
                                      <p:tavLst>
                                        <p:tav tm="0">
                                          <p:val>
                                            <p:fltVal val="0"/>
                                          </p:val>
                                        </p:tav>
                                        <p:tav tm="100000">
                                          <p:val>
                                            <p:strVal val="#ppt_w"/>
                                          </p:val>
                                        </p:tav>
                                      </p:tavLst>
                                    </p:anim>
                                    <p:anim calcmode="lin" valueType="num">
                                      <p:cBhvr>
                                        <p:cTn id="85" dur="250" fill="hold"/>
                                        <p:tgtEl>
                                          <p:spTgt spid="171"/>
                                        </p:tgtEl>
                                        <p:attrNameLst>
                                          <p:attrName>ppt_h</p:attrName>
                                        </p:attrNameLst>
                                      </p:cBhvr>
                                      <p:tavLst>
                                        <p:tav tm="0">
                                          <p:val>
                                            <p:fltVal val="0"/>
                                          </p:val>
                                        </p:tav>
                                        <p:tav tm="100000">
                                          <p:val>
                                            <p:strVal val="#ppt_h"/>
                                          </p:val>
                                        </p:tav>
                                      </p:tavLst>
                                    </p:anim>
                                    <p:animEffect transition="in" filter="fade">
                                      <p:cBhvr>
                                        <p:cTn id="86" dur="250"/>
                                        <p:tgtEl>
                                          <p:spTgt spid="17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35"/>
                                        </p:tgtEl>
                                        <p:attrNameLst>
                                          <p:attrName>style.visibility</p:attrName>
                                        </p:attrNameLst>
                                      </p:cBhvr>
                                      <p:to>
                                        <p:strVal val="visible"/>
                                      </p:to>
                                    </p:set>
                                    <p:animEffect transition="in" filter="fade">
                                      <p:cBhvr>
                                        <p:cTn id="89" dur="250"/>
                                        <p:tgtEl>
                                          <p:spTgt spid="135"/>
                                        </p:tgtEl>
                                      </p:cBhvr>
                                    </p:animEffect>
                                  </p:childTnLst>
                                </p:cTn>
                              </p:par>
                              <p:par>
                                <p:cTn id="90" presetID="53" presetClass="entr" presetSubtype="16" fill="hold" nodeType="withEffect">
                                  <p:stCondLst>
                                    <p:cond delay="250"/>
                                  </p:stCondLst>
                                  <p:childTnLst>
                                    <p:set>
                                      <p:cBhvr>
                                        <p:cTn id="91" dur="1" fill="hold">
                                          <p:stCondLst>
                                            <p:cond delay="0"/>
                                          </p:stCondLst>
                                        </p:cTn>
                                        <p:tgtEl>
                                          <p:spTgt spid="172"/>
                                        </p:tgtEl>
                                        <p:attrNameLst>
                                          <p:attrName>style.visibility</p:attrName>
                                        </p:attrNameLst>
                                      </p:cBhvr>
                                      <p:to>
                                        <p:strVal val="visible"/>
                                      </p:to>
                                    </p:set>
                                    <p:anim calcmode="lin" valueType="num">
                                      <p:cBhvr>
                                        <p:cTn id="92" dur="250" fill="hold"/>
                                        <p:tgtEl>
                                          <p:spTgt spid="172"/>
                                        </p:tgtEl>
                                        <p:attrNameLst>
                                          <p:attrName>ppt_w</p:attrName>
                                        </p:attrNameLst>
                                      </p:cBhvr>
                                      <p:tavLst>
                                        <p:tav tm="0">
                                          <p:val>
                                            <p:fltVal val="0"/>
                                          </p:val>
                                        </p:tav>
                                        <p:tav tm="100000">
                                          <p:val>
                                            <p:strVal val="#ppt_w"/>
                                          </p:val>
                                        </p:tav>
                                      </p:tavLst>
                                    </p:anim>
                                    <p:anim calcmode="lin" valueType="num">
                                      <p:cBhvr>
                                        <p:cTn id="93" dur="250" fill="hold"/>
                                        <p:tgtEl>
                                          <p:spTgt spid="172"/>
                                        </p:tgtEl>
                                        <p:attrNameLst>
                                          <p:attrName>ppt_h</p:attrName>
                                        </p:attrNameLst>
                                      </p:cBhvr>
                                      <p:tavLst>
                                        <p:tav tm="0">
                                          <p:val>
                                            <p:fltVal val="0"/>
                                          </p:val>
                                        </p:tav>
                                        <p:tav tm="100000">
                                          <p:val>
                                            <p:strVal val="#ppt_h"/>
                                          </p:val>
                                        </p:tav>
                                      </p:tavLst>
                                    </p:anim>
                                    <p:animEffect transition="in" filter="fade">
                                      <p:cBhvr>
                                        <p:cTn id="94" dur="250"/>
                                        <p:tgtEl>
                                          <p:spTgt spid="172"/>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250"/>
                                        <p:tgtEl>
                                          <p:spTgt spid="136"/>
                                        </p:tgtEl>
                                      </p:cBhvr>
                                    </p:animEffect>
                                  </p:childTnLst>
                                </p:cTn>
                              </p:par>
                              <p:par>
                                <p:cTn id="98" presetID="10" presetClass="entr" presetSubtype="0" fill="hold" grpId="0" nodeType="withEffect">
                                  <p:stCondLst>
                                    <p:cond delay="500"/>
                                  </p:stCondLst>
                                  <p:childTnLst>
                                    <p:set>
                                      <p:cBhvr>
                                        <p:cTn id="99" dur="1" fill="hold">
                                          <p:stCondLst>
                                            <p:cond delay="0"/>
                                          </p:stCondLst>
                                        </p:cTn>
                                        <p:tgtEl>
                                          <p:spTgt spid="137"/>
                                        </p:tgtEl>
                                        <p:attrNameLst>
                                          <p:attrName>style.visibility</p:attrName>
                                        </p:attrNameLst>
                                      </p:cBhvr>
                                      <p:to>
                                        <p:strVal val="visible"/>
                                      </p:to>
                                    </p:set>
                                    <p:animEffect transition="in" filter="fade">
                                      <p:cBhvr>
                                        <p:cTn id="100" dur="250"/>
                                        <p:tgtEl>
                                          <p:spTgt spid="137"/>
                                        </p:tgtEl>
                                      </p:cBhvr>
                                    </p:animEffect>
                                  </p:childTnLst>
                                </p:cTn>
                              </p:par>
                              <p:par>
                                <p:cTn id="101" presetID="53" presetClass="entr" presetSubtype="16" fill="hold" nodeType="withEffect">
                                  <p:stCondLst>
                                    <p:cond delay="500"/>
                                  </p:stCondLst>
                                  <p:childTnLst>
                                    <p:set>
                                      <p:cBhvr>
                                        <p:cTn id="102" dur="1" fill="hold">
                                          <p:stCondLst>
                                            <p:cond delay="0"/>
                                          </p:stCondLst>
                                        </p:cTn>
                                        <p:tgtEl>
                                          <p:spTgt spid="173"/>
                                        </p:tgtEl>
                                        <p:attrNameLst>
                                          <p:attrName>style.visibility</p:attrName>
                                        </p:attrNameLst>
                                      </p:cBhvr>
                                      <p:to>
                                        <p:strVal val="visible"/>
                                      </p:to>
                                    </p:set>
                                    <p:anim calcmode="lin" valueType="num">
                                      <p:cBhvr>
                                        <p:cTn id="103" dur="250" fill="hold"/>
                                        <p:tgtEl>
                                          <p:spTgt spid="173"/>
                                        </p:tgtEl>
                                        <p:attrNameLst>
                                          <p:attrName>ppt_w</p:attrName>
                                        </p:attrNameLst>
                                      </p:cBhvr>
                                      <p:tavLst>
                                        <p:tav tm="0">
                                          <p:val>
                                            <p:fltVal val="0"/>
                                          </p:val>
                                        </p:tav>
                                        <p:tav tm="100000">
                                          <p:val>
                                            <p:strVal val="#ppt_w"/>
                                          </p:val>
                                        </p:tav>
                                      </p:tavLst>
                                    </p:anim>
                                    <p:anim calcmode="lin" valueType="num">
                                      <p:cBhvr>
                                        <p:cTn id="104" dur="250" fill="hold"/>
                                        <p:tgtEl>
                                          <p:spTgt spid="173"/>
                                        </p:tgtEl>
                                        <p:attrNameLst>
                                          <p:attrName>ppt_h</p:attrName>
                                        </p:attrNameLst>
                                      </p:cBhvr>
                                      <p:tavLst>
                                        <p:tav tm="0">
                                          <p:val>
                                            <p:fltVal val="0"/>
                                          </p:val>
                                        </p:tav>
                                        <p:tav tm="100000">
                                          <p:val>
                                            <p:strVal val="#ppt_h"/>
                                          </p:val>
                                        </p:tav>
                                      </p:tavLst>
                                    </p:anim>
                                    <p:animEffect transition="in" filter="fade">
                                      <p:cBhvr>
                                        <p:cTn id="105" dur="250"/>
                                        <p:tgtEl>
                                          <p:spTgt spid="173"/>
                                        </p:tgtEl>
                                      </p:cBhvr>
                                    </p:animEffect>
                                  </p:childTnLst>
                                </p:cTn>
                              </p:par>
                              <p:par>
                                <p:cTn id="106" presetID="53" presetClass="entr" presetSubtype="16" fill="hold" nodeType="withEffect">
                                  <p:stCondLst>
                                    <p:cond delay="750"/>
                                  </p:stCondLst>
                                  <p:childTnLst>
                                    <p:set>
                                      <p:cBhvr>
                                        <p:cTn id="107" dur="1" fill="hold">
                                          <p:stCondLst>
                                            <p:cond delay="0"/>
                                          </p:stCondLst>
                                        </p:cTn>
                                        <p:tgtEl>
                                          <p:spTgt spid="174"/>
                                        </p:tgtEl>
                                        <p:attrNameLst>
                                          <p:attrName>style.visibility</p:attrName>
                                        </p:attrNameLst>
                                      </p:cBhvr>
                                      <p:to>
                                        <p:strVal val="visible"/>
                                      </p:to>
                                    </p:set>
                                    <p:anim calcmode="lin" valueType="num">
                                      <p:cBhvr>
                                        <p:cTn id="108" dur="250" fill="hold"/>
                                        <p:tgtEl>
                                          <p:spTgt spid="174"/>
                                        </p:tgtEl>
                                        <p:attrNameLst>
                                          <p:attrName>ppt_w</p:attrName>
                                        </p:attrNameLst>
                                      </p:cBhvr>
                                      <p:tavLst>
                                        <p:tav tm="0">
                                          <p:val>
                                            <p:fltVal val="0"/>
                                          </p:val>
                                        </p:tav>
                                        <p:tav tm="100000">
                                          <p:val>
                                            <p:strVal val="#ppt_w"/>
                                          </p:val>
                                        </p:tav>
                                      </p:tavLst>
                                    </p:anim>
                                    <p:anim calcmode="lin" valueType="num">
                                      <p:cBhvr>
                                        <p:cTn id="109" dur="250" fill="hold"/>
                                        <p:tgtEl>
                                          <p:spTgt spid="174"/>
                                        </p:tgtEl>
                                        <p:attrNameLst>
                                          <p:attrName>ppt_h</p:attrName>
                                        </p:attrNameLst>
                                      </p:cBhvr>
                                      <p:tavLst>
                                        <p:tav tm="0">
                                          <p:val>
                                            <p:fltVal val="0"/>
                                          </p:val>
                                        </p:tav>
                                        <p:tav tm="100000">
                                          <p:val>
                                            <p:strVal val="#ppt_h"/>
                                          </p:val>
                                        </p:tav>
                                      </p:tavLst>
                                    </p:anim>
                                    <p:animEffect transition="in" filter="fade">
                                      <p:cBhvr>
                                        <p:cTn id="110" dur="250"/>
                                        <p:tgtEl>
                                          <p:spTgt spid="174"/>
                                        </p:tgtEl>
                                      </p:cBhvr>
                                    </p:animEffect>
                                  </p:childTnLst>
                                </p:cTn>
                              </p:par>
                              <p:par>
                                <p:cTn id="111" presetID="10" presetClass="entr" presetSubtype="0" fill="hold" grpId="0" nodeType="withEffect">
                                  <p:stCondLst>
                                    <p:cond delay="750"/>
                                  </p:stCondLst>
                                  <p:childTnLst>
                                    <p:set>
                                      <p:cBhvr>
                                        <p:cTn id="112" dur="1" fill="hold">
                                          <p:stCondLst>
                                            <p:cond delay="0"/>
                                          </p:stCondLst>
                                        </p:cTn>
                                        <p:tgtEl>
                                          <p:spTgt spid="138"/>
                                        </p:tgtEl>
                                        <p:attrNameLst>
                                          <p:attrName>style.visibility</p:attrName>
                                        </p:attrNameLst>
                                      </p:cBhvr>
                                      <p:to>
                                        <p:strVal val="visible"/>
                                      </p:to>
                                    </p:set>
                                    <p:animEffect transition="in" filter="fade">
                                      <p:cBhvr>
                                        <p:cTn id="113" dur="25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P spid="74" grpId="0"/>
      <p:bldP spid="75" grpId="0"/>
      <p:bldP spid="76" grpId="0"/>
      <p:bldP spid="77" grpId="0"/>
      <p:bldP spid="135" grpId="0"/>
      <p:bldP spid="136" grpId="0"/>
      <p:bldP spid="137" grpId="0"/>
      <p:bldP spid="13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1616322-82C3-4688-A74E-7F7402F9C45A}"/>
              </a:ext>
            </a:extLst>
          </p:cNvPr>
          <p:cNvSpPr txBox="1"/>
          <p:nvPr/>
        </p:nvSpPr>
        <p:spPr>
          <a:xfrm>
            <a:off x="277473" y="1986455"/>
            <a:ext cx="2193549" cy="2095958"/>
          </a:xfrm>
          <a:prstGeom prst="rect">
            <a:avLst/>
          </a:prstGeom>
          <a:noFill/>
        </p:spPr>
        <p:txBody>
          <a:bodyPr wrap="none" lIns="182880" tIns="146304" rIns="182880" bIns="146304" rtlCol="0">
            <a:spAutoFit/>
          </a:bodyPr>
          <a:lstStyle/>
          <a:p>
            <a:pPr>
              <a:lnSpc>
                <a:spcPct val="90000"/>
              </a:lnSpc>
              <a:spcAft>
                <a:spcPts val="600"/>
              </a:spcAft>
            </a:pPr>
            <a:r>
              <a:rPr lang="en-US" sz="5000" b="1" dirty="0" err="1">
                <a:gradFill>
                  <a:gsLst>
                    <a:gs pos="2917">
                      <a:schemeClr val="tx1"/>
                    </a:gs>
                    <a:gs pos="30000">
                      <a:schemeClr val="tx1"/>
                    </a:gs>
                  </a:gsLst>
                  <a:lin ang="5400000" scaled="0"/>
                </a:gradFill>
              </a:rPr>
              <a:t>QnA</a:t>
            </a:r>
            <a:br>
              <a:rPr lang="en-US" sz="5000" b="1" dirty="0">
                <a:gradFill>
                  <a:gsLst>
                    <a:gs pos="2917">
                      <a:schemeClr val="tx1"/>
                    </a:gs>
                    <a:gs pos="30000">
                      <a:schemeClr val="tx1"/>
                    </a:gs>
                  </a:gsLst>
                  <a:lin ang="5400000" scaled="0"/>
                </a:gradFill>
              </a:rPr>
            </a:br>
            <a:br>
              <a:rPr lang="en-US" sz="5000" dirty="0">
                <a:gradFill>
                  <a:gsLst>
                    <a:gs pos="2917">
                      <a:schemeClr val="tx1"/>
                    </a:gs>
                    <a:gs pos="30000">
                      <a:schemeClr val="tx1"/>
                    </a:gs>
                  </a:gsLst>
                  <a:lin ang="5400000" scaled="0"/>
                </a:gradFill>
              </a:rPr>
            </a:br>
            <a:r>
              <a:rPr lang="en-US" sz="3000" dirty="0">
                <a:gradFill>
                  <a:gsLst>
                    <a:gs pos="2917">
                      <a:schemeClr val="tx1"/>
                    </a:gs>
                    <a:gs pos="30000">
                      <a:schemeClr val="tx1"/>
                    </a:gs>
                  </a:gsLst>
                  <a:lin ang="5400000" scaled="0"/>
                </a:gradFill>
              </a:rPr>
              <a:t>Questions?</a:t>
            </a:r>
          </a:p>
        </p:txBody>
      </p:sp>
    </p:spTree>
    <p:extLst>
      <p:ext uri="{BB962C8B-B14F-4D97-AF65-F5344CB8AC3E}">
        <p14:creationId xmlns:p14="http://schemas.microsoft.com/office/powerpoint/2010/main" val="97463821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a:extLst>
              <a:ext uri="{FF2B5EF4-FFF2-40B4-BE49-F238E27FC236}">
                <a16:creationId xmlns:a16="http://schemas.microsoft.com/office/drawing/2014/main" id="{3D7D52C1-14CB-F842-8D96-A423E677EAD3}"/>
              </a:ext>
            </a:extLst>
          </p:cNvPr>
          <p:cNvSpPr/>
          <p:nvPr/>
        </p:nvSpPr>
        <p:spPr>
          <a:xfrm>
            <a:off x="-18481" y="-80320"/>
            <a:ext cx="12282617" cy="7018639"/>
          </a:xfrm>
          <a:prstGeom prst="rect">
            <a:avLst/>
          </a:prstGeom>
          <a:gradFill flip="none" rotWithShape="1">
            <a:gsLst>
              <a:gs pos="0">
                <a:schemeClr val="bg1"/>
              </a:gs>
              <a:gs pos="47000">
                <a:schemeClr val="bg1">
                  <a:lumMod val="85000"/>
                </a:schemeClr>
              </a:gs>
              <a:gs pos="92000">
                <a:schemeClr val="bg1">
                  <a:lumMod val="9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pic>
        <p:nvPicPr>
          <p:cNvPr id="8" name="Picture 7">
            <a:extLst>
              <a:ext uri="{FF2B5EF4-FFF2-40B4-BE49-F238E27FC236}">
                <a16:creationId xmlns:a16="http://schemas.microsoft.com/office/drawing/2014/main" id="{D24392E5-5E22-AA48-9899-2B0AD3F2A55D}"/>
              </a:ext>
            </a:extLst>
          </p:cNvPr>
          <p:cNvPicPr>
            <a:picLocks noChangeAspect="1"/>
          </p:cNvPicPr>
          <p:nvPr/>
        </p:nvPicPr>
        <p:blipFill>
          <a:blip r:embed="rId2"/>
          <a:stretch>
            <a:fillRect/>
          </a:stretch>
        </p:blipFill>
        <p:spPr>
          <a:xfrm>
            <a:off x="7751978" y="-170558"/>
            <a:ext cx="6042454" cy="7189197"/>
          </a:xfrm>
          <a:prstGeom prst="rect">
            <a:avLst/>
          </a:prstGeom>
        </p:spPr>
      </p:pic>
      <p:sp>
        <p:nvSpPr>
          <p:cNvPr id="9" name="TextBox 8">
            <a:extLst>
              <a:ext uri="{FF2B5EF4-FFF2-40B4-BE49-F238E27FC236}">
                <a16:creationId xmlns:a16="http://schemas.microsoft.com/office/drawing/2014/main" id="{F1047591-8F45-8045-B953-79CB8595A932}"/>
              </a:ext>
            </a:extLst>
          </p:cNvPr>
          <p:cNvSpPr txBox="1"/>
          <p:nvPr/>
        </p:nvSpPr>
        <p:spPr>
          <a:xfrm>
            <a:off x="1621897" y="3119941"/>
            <a:ext cx="5086717" cy="618118"/>
          </a:xfrm>
          <a:prstGeom prst="rect">
            <a:avLst/>
          </a:prstGeom>
          <a:noFill/>
        </p:spPr>
        <p:txBody>
          <a:bodyPr wrap="square" rtlCol="0">
            <a:spAutoFit/>
          </a:bodyPr>
          <a:lstStyle/>
          <a:p>
            <a:pPr>
              <a:lnSpc>
                <a:spcPts val="4100"/>
              </a:lnSpc>
            </a:pPr>
            <a:r>
              <a:rPr lang="es-ES" sz="4000" b="1" dirty="0">
                <a:solidFill>
                  <a:srgbClr val="0080E3"/>
                </a:solidFill>
                <a:latin typeface="Segoe UI" panose="020B0502040204020203" pitchFamily="34" charset="0"/>
                <a:cs typeface="Segoe UI" panose="020B0502040204020203" pitchFamily="34" charset="0"/>
              </a:rPr>
              <a:t>Thank you</a:t>
            </a:r>
            <a:endParaRPr lang="en-AR" sz="2300" b="1" dirty="0">
              <a:solidFill>
                <a:srgbClr val="0080E3"/>
              </a:solidFill>
              <a:latin typeface="Segoe UI Light" panose="020B0502040204020203" pitchFamily="34" charset="0"/>
              <a:cs typeface="Segoe UI Light" panose="020B0502040204020203" pitchFamily="34" charset="0"/>
            </a:endParaRPr>
          </a:p>
        </p:txBody>
      </p:sp>
      <p:pic>
        <p:nvPicPr>
          <p:cNvPr id="3" name="Imagen 2">
            <a:extLst>
              <a:ext uri="{FF2B5EF4-FFF2-40B4-BE49-F238E27FC236}">
                <a16:creationId xmlns:a16="http://schemas.microsoft.com/office/drawing/2014/main" id="{21B88040-A628-E648-8325-A286FC82F706}"/>
              </a:ext>
            </a:extLst>
          </p:cNvPr>
          <p:cNvPicPr>
            <a:picLocks noChangeAspect="1"/>
          </p:cNvPicPr>
          <p:nvPr/>
        </p:nvPicPr>
        <p:blipFill>
          <a:blip r:embed="rId3"/>
          <a:stretch>
            <a:fillRect/>
          </a:stretch>
        </p:blipFill>
        <p:spPr>
          <a:xfrm>
            <a:off x="362637" y="447116"/>
            <a:ext cx="1259260" cy="267046"/>
          </a:xfrm>
          <a:prstGeom prst="rect">
            <a:avLst/>
          </a:prstGeom>
        </p:spPr>
      </p:pic>
      <p:cxnSp>
        <p:nvCxnSpPr>
          <p:cNvPr id="13" name="Conector recto 12">
            <a:extLst>
              <a:ext uri="{FF2B5EF4-FFF2-40B4-BE49-F238E27FC236}">
                <a16:creationId xmlns:a16="http://schemas.microsoft.com/office/drawing/2014/main" id="{9B20E2A0-9C8A-ED41-B178-184B0E004FCB}"/>
              </a:ext>
            </a:extLst>
          </p:cNvPr>
          <p:cNvCxnSpPr/>
          <p:nvPr/>
        </p:nvCxnSpPr>
        <p:spPr>
          <a:xfrm>
            <a:off x="1646438" y="4005757"/>
            <a:ext cx="5708821"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493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a:extLst>
              <a:ext uri="{FF2B5EF4-FFF2-40B4-BE49-F238E27FC236}">
                <a16:creationId xmlns:a16="http://schemas.microsoft.com/office/drawing/2014/main" id="{13865A40-3967-49CA-988A-E497FDF23246}"/>
              </a:ext>
            </a:extLst>
          </p:cNvPr>
          <p:cNvSpPr txBox="1"/>
          <p:nvPr/>
        </p:nvSpPr>
        <p:spPr>
          <a:xfrm>
            <a:off x="457200" y="533095"/>
            <a:ext cx="5086717" cy="461665"/>
          </a:xfrm>
          <a:prstGeom prst="rect">
            <a:avLst/>
          </a:prstGeom>
          <a:noFill/>
        </p:spPr>
        <p:txBody>
          <a:bodyPr wrap="square" rtlCol="0">
            <a:spAutoFit/>
          </a:bodyPr>
          <a:lstStyle/>
          <a:p>
            <a:r>
              <a:rPr lang="en-US" sz="2400" dirty="0">
                <a:solidFill>
                  <a:srgbClr val="0080E3"/>
                </a:solidFill>
                <a:latin typeface="Segoe UI" panose="020B0502040204020203" pitchFamily="34" charset="0"/>
                <a:cs typeface="Segoe UI" panose="020B0502040204020203" pitchFamily="34" charset="0"/>
              </a:rPr>
              <a:t>Deep Dive Week – Day 1</a:t>
            </a:r>
            <a:endParaRPr lang="en-AR" sz="2400" b="1" dirty="0">
              <a:solidFill>
                <a:srgbClr val="29E4FF"/>
              </a:solidFill>
              <a:latin typeface="Segoe UI" panose="020B0502040204020203" pitchFamily="34" charset="0"/>
              <a:cs typeface="Segoe UI" panose="020B0502040204020203" pitchFamily="34" charset="0"/>
            </a:endParaRPr>
          </a:p>
        </p:txBody>
      </p:sp>
      <p:cxnSp>
        <p:nvCxnSpPr>
          <p:cNvPr id="5" name="Straight Connector 9">
            <a:extLst>
              <a:ext uri="{FF2B5EF4-FFF2-40B4-BE49-F238E27FC236}">
                <a16:creationId xmlns:a16="http://schemas.microsoft.com/office/drawing/2014/main" id="{F4B3AACB-F66E-466B-8B5E-1655DC73D101}"/>
              </a:ext>
            </a:extLst>
          </p:cNvPr>
          <p:cNvCxnSpPr>
            <a:cxnSpLocks/>
          </p:cNvCxnSpPr>
          <p:nvPr/>
        </p:nvCxnSpPr>
        <p:spPr>
          <a:xfrm>
            <a:off x="457200" y="1047654"/>
            <a:ext cx="11417643"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pic>
        <p:nvPicPr>
          <p:cNvPr id="6" name="Imagen 12">
            <a:extLst>
              <a:ext uri="{FF2B5EF4-FFF2-40B4-BE49-F238E27FC236}">
                <a16:creationId xmlns:a16="http://schemas.microsoft.com/office/drawing/2014/main" id="{B3C4FA23-0019-425E-939B-F9E2E7A08A7E}"/>
              </a:ext>
            </a:extLst>
          </p:cNvPr>
          <p:cNvPicPr>
            <a:picLocks noChangeAspect="1"/>
          </p:cNvPicPr>
          <p:nvPr/>
        </p:nvPicPr>
        <p:blipFill>
          <a:blip r:embed="rId2"/>
          <a:stretch>
            <a:fillRect/>
          </a:stretch>
        </p:blipFill>
        <p:spPr>
          <a:xfrm>
            <a:off x="10570103" y="447116"/>
            <a:ext cx="1259260" cy="267046"/>
          </a:xfrm>
          <a:prstGeom prst="rect">
            <a:avLst/>
          </a:prstGeom>
        </p:spPr>
      </p:pic>
      <p:pic>
        <p:nvPicPr>
          <p:cNvPr id="1026" name="Picture 2" descr="Linux - Free logo icons">
            <a:extLst>
              <a:ext uri="{FF2B5EF4-FFF2-40B4-BE49-F238E27FC236}">
                <a16:creationId xmlns:a16="http://schemas.microsoft.com/office/drawing/2014/main" id="{6D602158-A103-4EE2-A32C-6FE592984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5038" y="129242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ndows, round icon, circle, os icon - Free download">
            <a:extLst>
              <a:ext uri="{FF2B5EF4-FFF2-40B4-BE49-F238E27FC236}">
                <a16:creationId xmlns:a16="http://schemas.microsoft.com/office/drawing/2014/main" id="{BDD9C3EB-772C-48E3-B695-4BC3857955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7079" y="1292425"/>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Cantos Arredondados 7">
            <a:extLst>
              <a:ext uri="{FF2B5EF4-FFF2-40B4-BE49-F238E27FC236}">
                <a16:creationId xmlns:a16="http://schemas.microsoft.com/office/drawing/2014/main" id="{137F8E5E-4EEA-4F57-AB10-C300537F65B1}"/>
              </a:ext>
            </a:extLst>
          </p:cNvPr>
          <p:cNvSpPr/>
          <p:nvPr/>
        </p:nvSpPr>
        <p:spPr>
          <a:xfrm>
            <a:off x="1118279" y="3005221"/>
            <a:ext cx="1828800" cy="9144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Code</a:t>
            </a:r>
          </a:p>
        </p:txBody>
      </p:sp>
      <p:sp>
        <p:nvSpPr>
          <p:cNvPr id="9" name="Retângulo: Cantos Arredondados 8">
            <a:extLst>
              <a:ext uri="{FF2B5EF4-FFF2-40B4-BE49-F238E27FC236}">
                <a16:creationId xmlns:a16="http://schemas.microsoft.com/office/drawing/2014/main" id="{E377387F-4F27-4AAF-BA62-CAC774DFA632}"/>
              </a:ext>
            </a:extLst>
          </p:cNvPr>
          <p:cNvSpPr/>
          <p:nvPr/>
        </p:nvSpPr>
        <p:spPr>
          <a:xfrm>
            <a:off x="3861479" y="3005221"/>
            <a:ext cx="1828800" cy="9144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Container</a:t>
            </a:r>
          </a:p>
        </p:txBody>
      </p:sp>
      <p:sp>
        <p:nvSpPr>
          <p:cNvPr id="10" name="Retângulo: Cantos Arredondados 9">
            <a:extLst>
              <a:ext uri="{FF2B5EF4-FFF2-40B4-BE49-F238E27FC236}">
                <a16:creationId xmlns:a16="http://schemas.microsoft.com/office/drawing/2014/main" id="{B3A71D3F-0E81-4255-B1E4-60F2E34487C7}"/>
              </a:ext>
            </a:extLst>
          </p:cNvPr>
          <p:cNvSpPr/>
          <p:nvPr/>
        </p:nvSpPr>
        <p:spPr>
          <a:xfrm>
            <a:off x="6436238" y="2971800"/>
            <a:ext cx="1828800" cy="9144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Code</a:t>
            </a:r>
          </a:p>
        </p:txBody>
      </p:sp>
      <p:sp>
        <p:nvSpPr>
          <p:cNvPr id="12" name="Retângulo: Cantos Arredondados 11">
            <a:extLst>
              <a:ext uri="{FF2B5EF4-FFF2-40B4-BE49-F238E27FC236}">
                <a16:creationId xmlns:a16="http://schemas.microsoft.com/office/drawing/2014/main" id="{00B0CE78-9BB6-431A-B7D3-1BDC5F4F00CF}"/>
              </a:ext>
            </a:extLst>
          </p:cNvPr>
          <p:cNvSpPr/>
          <p:nvPr/>
        </p:nvSpPr>
        <p:spPr>
          <a:xfrm>
            <a:off x="9179438" y="2971800"/>
            <a:ext cx="1828800" cy="9144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Container</a:t>
            </a:r>
          </a:p>
        </p:txBody>
      </p:sp>
      <p:pic>
        <p:nvPicPr>
          <p:cNvPr id="1030" name="Picture 6" descr="SUPORTE SERVIDORES MICROSOFT IIS - Svitrini Informatica">
            <a:extLst>
              <a:ext uri="{FF2B5EF4-FFF2-40B4-BE49-F238E27FC236}">
                <a16:creationId xmlns:a16="http://schemas.microsoft.com/office/drawing/2014/main" id="{318C2F8B-0240-4A49-99C2-A65FAD6733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1416" y="4824834"/>
            <a:ext cx="962526"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ocker - Free brands and logotypes icons">
            <a:extLst>
              <a:ext uri="{FF2B5EF4-FFF2-40B4-BE49-F238E27FC236}">
                <a16:creationId xmlns:a16="http://schemas.microsoft.com/office/drawing/2014/main" id="{0486A46C-0AC7-4C1F-9AC6-85B113120D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8679" y="482483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Docker - Free brands and logotypes icons">
            <a:extLst>
              <a:ext uri="{FF2B5EF4-FFF2-40B4-BE49-F238E27FC236}">
                <a16:creationId xmlns:a16="http://schemas.microsoft.com/office/drawing/2014/main" id="{BF2B50DE-AE78-4177-86CA-0B814407C0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3438" y="482483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Docker - Free brands and logotypes icons">
            <a:extLst>
              <a:ext uri="{FF2B5EF4-FFF2-40B4-BE49-F238E27FC236}">
                <a16:creationId xmlns:a16="http://schemas.microsoft.com/office/drawing/2014/main" id="{038883F0-A80A-40AF-AEF1-E050F8CDC2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6638" y="4824834"/>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8" name="CaixaDeTexto 17">
            <a:extLst>
              <a:ext uri="{FF2B5EF4-FFF2-40B4-BE49-F238E27FC236}">
                <a16:creationId xmlns:a16="http://schemas.microsoft.com/office/drawing/2014/main" id="{9E706CEC-86EA-4FA1-814B-E8703A5DDBBE}"/>
              </a:ext>
            </a:extLst>
          </p:cNvPr>
          <p:cNvSpPr txBox="1"/>
          <p:nvPr/>
        </p:nvSpPr>
        <p:spPr>
          <a:xfrm>
            <a:off x="1521962" y="5933032"/>
            <a:ext cx="1021433" cy="369332"/>
          </a:xfrm>
          <a:prstGeom prst="rect">
            <a:avLst/>
          </a:prstGeom>
          <a:noFill/>
        </p:spPr>
        <p:txBody>
          <a:bodyPr wrap="none" rtlCol="0">
            <a:spAutoFit/>
          </a:bodyPr>
          <a:lstStyle/>
          <a:p>
            <a:r>
              <a:rPr lang="en-US" dirty="0"/>
              <a:t>IIS Based</a:t>
            </a:r>
          </a:p>
        </p:txBody>
      </p:sp>
      <p:sp>
        <p:nvSpPr>
          <p:cNvPr id="19" name="CaixaDeTexto 18">
            <a:extLst>
              <a:ext uri="{FF2B5EF4-FFF2-40B4-BE49-F238E27FC236}">
                <a16:creationId xmlns:a16="http://schemas.microsoft.com/office/drawing/2014/main" id="{5A3FF2AD-E2B7-47E3-B4E7-DBCD919E3167}"/>
              </a:ext>
            </a:extLst>
          </p:cNvPr>
          <p:cNvSpPr txBox="1"/>
          <p:nvPr/>
        </p:nvSpPr>
        <p:spPr>
          <a:xfrm>
            <a:off x="3872506" y="5933032"/>
            <a:ext cx="1820563" cy="646331"/>
          </a:xfrm>
          <a:prstGeom prst="rect">
            <a:avLst/>
          </a:prstGeom>
          <a:noFill/>
        </p:spPr>
        <p:txBody>
          <a:bodyPr wrap="none" rtlCol="0">
            <a:spAutoFit/>
          </a:bodyPr>
          <a:lstStyle/>
          <a:p>
            <a:r>
              <a:rPr lang="en-US" dirty="0"/>
              <a:t>Docker Windows </a:t>
            </a:r>
          </a:p>
          <a:p>
            <a:pPr algn="ctr"/>
            <a:r>
              <a:rPr lang="en-US" dirty="0"/>
              <a:t>Based</a:t>
            </a:r>
          </a:p>
        </p:txBody>
      </p:sp>
      <p:sp>
        <p:nvSpPr>
          <p:cNvPr id="21" name="CaixaDeTexto 20">
            <a:extLst>
              <a:ext uri="{FF2B5EF4-FFF2-40B4-BE49-F238E27FC236}">
                <a16:creationId xmlns:a16="http://schemas.microsoft.com/office/drawing/2014/main" id="{48639636-8EAF-42D2-9EAB-E788CC7DDE5E}"/>
              </a:ext>
            </a:extLst>
          </p:cNvPr>
          <p:cNvSpPr txBox="1"/>
          <p:nvPr/>
        </p:nvSpPr>
        <p:spPr>
          <a:xfrm>
            <a:off x="6180766" y="5929145"/>
            <a:ext cx="2339743" cy="646331"/>
          </a:xfrm>
          <a:prstGeom prst="rect">
            <a:avLst/>
          </a:prstGeom>
          <a:noFill/>
        </p:spPr>
        <p:txBody>
          <a:bodyPr wrap="none" rtlCol="0">
            <a:spAutoFit/>
          </a:bodyPr>
          <a:lstStyle/>
          <a:p>
            <a:pPr algn="ctr"/>
            <a:r>
              <a:rPr lang="en-US" dirty="0"/>
              <a:t>Docker Linux </a:t>
            </a:r>
          </a:p>
          <a:p>
            <a:pPr algn="ctr"/>
            <a:r>
              <a:rPr lang="en-US" dirty="0"/>
              <a:t>Based (Pre Configured)</a:t>
            </a:r>
          </a:p>
        </p:txBody>
      </p:sp>
      <p:sp>
        <p:nvSpPr>
          <p:cNvPr id="23" name="CaixaDeTexto 22">
            <a:extLst>
              <a:ext uri="{FF2B5EF4-FFF2-40B4-BE49-F238E27FC236}">
                <a16:creationId xmlns:a16="http://schemas.microsoft.com/office/drawing/2014/main" id="{660E462C-94DA-495A-8F7C-52634657F4A3}"/>
              </a:ext>
            </a:extLst>
          </p:cNvPr>
          <p:cNvSpPr txBox="1"/>
          <p:nvPr/>
        </p:nvSpPr>
        <p:spPr>
          <a:xfrm>
            <a:off x="9266528" y="5895983"/>
            <a:ext cx="1654620" cy="646331"/>
          </a:xfrm>
          <a:prstGeom prst="rect">
            <a:avLst/>
          </a:prstGeom>
          <a:noFill/>
        </p:spPr>
        <p:txBody>
          <a:bodyPr wrap="none" rtlCol="0">
            <a:spAutoFit/>
          </a:bodyPr>
          <a:lstStyle/>
          <a:p>
            <a:pPr algn="ctr"/>
            <a:r>
              <a:rPr lang="en-US" dirty="0"/>
              <a:t>Docker Linux </a:t>
            </a:r>
          </a:p>
          <a:p>
            <a:pPr algn="ctr"/>
            <a:r>
              <a:rPr lang="en-US" dirty="0"/>
              <a:t>Based (Custom)</a:t>
            </a:r>
          </a:p>
        </p:txBody>
      </p:sp>
      <p:cxnSp>
        <p:nvCxnSpPr>
          <p:cNvPr id="25" name="Conector reto 24">
            <a:extLst>
              <a:ext uri="{FF2B5EF4-FFF2-40B4-BE49-F238E27FC236}">
                <a16:creationId xmlns:a16="http://schemas.microsoft.com/office/drawing/2014/main" id="{E16ECB2B-7DD0-4459-BF38-631E6E14AE45}"/>
              </a:ext>
            </a:extLst>
          </p:cNvPr>
          <p:cNvCxnSpPr>
            <a:cxnSpLocks/>
            <a:stCxn id="8" idx="2"/>
            <a:endCxn id="1030" idx="0"/>
          </p:cNvCxnSpPr>
          <p:nvPr/>
        </p:nvCxnSpPr>
        <p:spPr>
          <a:xfrm>
            <a:off x="2032679" y="3919621"/>
            <a:ext cx="0" cy="9052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A748A46F-3C86-4E3F-B9FF-0F5C6FCFE2B5}"/>
              </a:ext>
            </a:extLst>
          </p:cNvPr>
          <p:cNvCxnSpPr>
            <a:stCxn id="9" idx="2"/>
            <a:endCxn id="1034" idx="0"/>
          </p:cNvCxnSpPr>
          <p:nvPr/>
        </p:nvCxnSpPr>
        <p:spPr>
          <a:xfrm>
            <a:off x="4775879" y="3919621"/>
            <a:ext cx="0" cy="90521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25" name="Conector reto 1024">
            <a:extLst>
              <a:ext uri="{FF2B5EF4-FFF2-40B4-BE49-F238E27FC236}">
                <a16:creationId xmlns:a16="http://schemas.microsoft.com/office/drawing/2014/main" id="{5F2BEF97-3A49-495C-A215-6EFD9ECDC6B1}"/>
              </a:ext>
            </a:extLst>
          </p:cNvPr>
          <p:cNvCxnSpPr>
            <a:stCxn id="10" idx="2"/>
            <a:endCxn id="14" idx="0"/>
          </p:cNvCxnSpPr>
          <p:nvPr/>
        </p:nvCxnSpPr>
        <p:spPr>
          <a:xfrm>
            <a:off x="7350638" y="3886200"/>
            <a:ext cx="0" cy="9386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29" name="Conector reto 1028">
            <a:extLst>
              <a:ext uri="{FF2B5EF4-FFF2-40B4-BE49-F238E27FC236}">
                <a16:creationId xmlns:a16="http://schemas.microsoft.com/office/drawing/2014/main" id="{AD35328C-2AF6-4E2B-BAEA-096D8738ECED}"/>
              </a:ext>
            </a:extLst>
          </p:cNvPr>
          <p:cNvCxnSpPr>
            <a:stCxn id="12" idx="2"/>
            <a:endCxn id="16" idx="0"/>
          </p:cNvCxnSpPr>
          <p:nvPr/>
        </p:nvCxnSpPr>
        <p:spPr>
          <a:xfrm>
            <a:off x="10093838" y="3886200"/>
            <a:ext cx="0" cy="9386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44" name="Conector: Angulado 1043">
            <a:extLst>
              <a:ext uri="{FF2B5EF4-FFF2-40B4-BE49-F238E27FC236}">
                <a16:creationId xmlns:a16="http://schemas.microsoft.com/office/drawing/2014/main" id="{4C7C1D62-DE4B-4A1F-BC1D-6887231CE379}"/>
              </a:ext>
            </a:extLst>
          </p:cNvPr>
          <p:cNvCxnSpPr>
            <a:stCxn id="1028" idx="3"/>
            <a:endCxn id="9" idx="0"/>
          </p:cNvCxnSpPr>
          <p:nvPr/>
        </p:nvCxnSpPr>
        <p:spPr>
          <a:xfrm>
            <a:off x="3861479" y="1749625"/>
            <a:ext cx="914400" cy="1255596"/>
          </a:xfrm>
          <a:prstGeom prst="bentConnector2">
            <a:avLst/>
          </a:prstGeom>
          <a:ln w="19050"/>
        </p:spPr>
        <p:style>
          <a:lnRef idx="1">
            <a:schemeClr val="accent1"/>
          </a:lnRef>
          <a:fillRef idx="0">
            <a:schemeClr val="accent1"/>
          </a:fillRef>
          <a:effectRef idx="0">
            <a:schemeClr val="accent1"/>
          </a:effectRef>
          <a:fontRef idx="minor">
            <a:schemeClr val="tx1"/>
          </a:fontRef>
        </p:style>
      </p:cxnSp>
      <p:cxnSp>
        <p:nvCxnSpPr>
          <p:cNvPr id="1048" name="Conector: Angulado 1047">
            <a:extLst>
              <a:ext uri="{FF2B5EF4-FFF2-40B4-BE49-F238E27FC236}">
                <a16:creationId xmlns:a16="http://schemas.microsoft.com/office/drawing/2014/main" id="{FC03E3BF-B34D-45D8-8D79-D2A0E8D4BA35}"/>
              </a:ext>
            </a:extLst>
          </p:cNvPr>
          <p:cNvCxnSpPr>
            <a:stCxn id="1028" idx="1"/>
            <a:endCxn id="8" idx="0"/>
          </p:cNvCxnSpPr>
          <p:nvPr/>
        </p:nvCxnSpPr>
        <p:spPr>
          <a:xfrm rot="10800000" flipV="1">
            <a:off x="2032679" y="1749625"/>
            <a:ext cx="914400" cy="1255596"/>
          </a:xfrm>
          <a:prstGeom prst="bentConnector2">
            <a:avLst/>
          </a:prstGeom>
          <a:ln w="19050"/>
        </p:spPr>
        <p:style>
          <a:lnRef idx="1">
            <a:schemeClr val="accent1"/>
          </a:lnRef>
          <a:fillRef idx="0">
            <a:schemeClr val="accent1"/>
          </a:fillRef>
          <a:effectRef idx="0">
            <a:schemeClr val="accent1"/>
          </a:effectRef>
          <a:fontRef idx="minor">
            <a:schemeClr val="tx1"/>
          </a:fontRef>
        </p:style>
      </p:cxnSp>
      <p:cxnSp>
        <p:nvCxnSpPr>
          <p:cNvPr id="1050" name="Conector: Angulado 1049">
            <a:extLst>
              <a:ext uri="{FF2B5EF4-FFF2-40B4-BE49-F238E27FC236}">
                <a16:creationId xmlns:a16="http://schemas.microsoft.com/office/drawing/2014/main" id="{02065D4C-6E24-4A58-ADE3-E2B8568B74FD}"/>
              </a:ext>
            </a:extLst>
          </p:cNvPr>
          <p:cNvCxnSpPr>
            <a:stCxn id="1026" idx="1"/>
            <a:endCxn id="10" idx="0"/>
          </p:cNvCxnSpPr>
          <p:nvPr/>
        </p:nvCxnSpPr>
        <p:spPr>
          <a:xfrm rot="10800000" flipV="1">
            <a:off x="7350638" y="1749624"/>
            <a:ext cx="914400" cy="1222175"/>
          </a:xfrm>
          <a:prstGeom prst="bentConnector2">
            <a:avLst/>
          </a:prstGeom>
          <a:ln w="19050"/>
        </p:spPr>
        <p:style>
          <a:lnRef idx="1">
            <a:schemeClr val="accent1"/>
          </a:lnRef>
          <a:fillRef idx="0">
            <a:schemeClr val="accent1"/>
          </a:fillRef>
          <a:effectRef idx="0">
            <a:schemeClr val="accent1"/>
          </a:effectRef>
          <a:fontRef idx="minor">
            <a:schemeClr val="tx1"/>
          </a:fontRef>
        </p:style>
      </p:cxnSp>
      <p:cxnSp>
        <p:nvCxnSpPr>
          <p:cNvPr id="1052" name="Conector: Angulado 1051">
            <a:extLst>
              <a:ext uri="{FF2B5EF4-FFF2-40B4-BE49-F238E27FC236}">
                <a16:creationId xmlns:a16="http://schemas.microsoft.com/office/drawing/2014/main" id="{BA2E2FE7-F879-480A-9BE5-6B35321967AC}"/>
              </a:ext>
            </a:extLst>
          </p:cNvPr>
          <p:cNvCxnSpPr>
            <a:stCxn id="1026" idx="3"/>
            <a:endCxn id="12" idx="0"/>
          </p:cNvCxnSpPr>
          <p:nvPr/>
        </p:nvCxnSpPr>
        <p:spPr>
          <a:xfrm>
            <a:off x="9179438" y="1749625"/>
            <a:ext cx="914400" cy="1222175"/>
          </a:xfrm>
          <a:prstGeom prst="bentConnector2">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160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
            <a:extLst>
              <a:ext uri="{FF2B5EF4-FFF2-40B4-BE49-F238E27FC236}">
                <a16:creationId xmlns:a16="http://schemas.microsoft.com/office/drawing/2014/main" id="{13865A40-3967-49CA-988A-E497FDF23246}"/>
              </a:ext>
            </a:extLst>
          </p:cNvPr>
          <p:cNvSpPr txBox="1"/>
          <p:nvPr/>
        </p:nvSpPr>
        <p:spPr>
          <a:xfrm>
            <a:off x="457200" y="533095"/>
            <a:ext cx="5086717" cy="461665"/>
          </a:xfrm>
          <a:prstGeom prst="rect">
            <a:avLst/>
          </a:prstGeom>
          <a:noFill/>
        </p:spPr>
        <p:txBody>
          <a:bodyPr wrap="square" rtlCol="0">
            <a:spAutoFit/>
          </a:bodyPr>
          <a:lstStyle/>
          <a:p>
            <a:r>
              <a:rPr lang="en-US" sz="2400" dirty="0">
                <a:solidFill>
                  <a:srgbClr val="0080E3"/>
                </a:solidFill>
                <a:latin typeface="Segoe UI" panose="020B0502040204020203" pitchFamily="34" charset="0"/>
                <a:cs typeface="Segoe UI" panose="020B0502040204020203" pitchFamily="34" charset="0"/>
              </a:rPr>
              <a:t>Deep Dive Week – Day 1</a:t>
            </a:r>
            <a:endParaRPr lang="en-AR" sz="2400" b="1" dirty="0">
              <a:solidFill>
                <a:srgbClr val="29E4FF"/>
              </a:solidFill>
              <a:latin typeface="Segoe UI" panose="020B0502040204020203" pitchFamily="34" charset="0"/>
              <a:cs typeface="Segoe UI" panose="020B0502040204020203" pitchFamily="34" charset="0"/>
            </a:endParaRPr>
          </a:p>
        </p:txBody>
      </p:sp>
      <p:cxnSp>
        <p:nvCxnSpPr>
          <p:cNvPr id="5" name="Straight Connector 9">
            <a:extLst>
              <a:ext uri="{FF2B5EF4-FFF2-40B4-BE49-F238E27FC236}">
                <a16:creationId xmlns:a16="http://schemas.microsoft.com/office/drawing/2014/main" id="{F4B3AACB-F66E-466B-8B5E-1655DC73D101}"/>
              </a:ext>
            </a:extLst>
          </p:cNvPr>
          <p:cNvCxnSpPr>
            <a:cxnSpLocks/>
          </p:cNvCxnSpPr>
          <p:nvPr/>
        </p:nvCxnSpPr>
        <p:spPr>
          <a:xfrm>
            <a:off x="457200" y="1047654"/>
            <a:ext cx="11417643" cy="0"/>
          </a:xfrm>
          <a:prstGeom prst="line">
            <a:avLst/>
          </a:prstGeom>
          <a:ln w="28575">
            <a:solidFill>
              <a:srgbClr val="0080E3"/>
            </a:solidFill>
          </a:ln>
        </p:spPr>
        <p:style>
          <a:lnRef idx="1">
            <a:schemeClr val="accent1"/>
          </a:lnRef>
          <a:fillRef idx="0">
            <a:schemeClr val="accent1"/>
          </a:fillRef>
          <a:effectRef idx="0">
            <a:schemeClr val="accent1"/>
          </a:effectRef>
          <a:fontRef idx="minor">
            <a:schemeClr val="tx1"/>
          </a:fontRef>
        </p:style>
      </p:cxnSp>
      <p:pic>
        <p:nvPicPr>
          <p:cNvPr id="6" name="Imagen 12">
            <a:extLst>
              <a:ext uri="{FF2B5EF4-FFF2-40B4-BE49-F238E27FC236}">
                <a16:creationId xmlns:a16="http://schemas.microsoft.com/office/drawing/2014/main" id="{B3C4FA23-0019-425E-939B-F9E2E7A08A7E}"/>
              </a:ext>
            </a:extLst>
          </p:cNvPr>
          <p:cNvPicPr>
            <a:picLocks noChangeAspect="1"/>
          </p:cNvPicPr>
          <p:nvPr/>
        </p:nvPicPr>
        <p:blipFill>
          <a:blip r:embed="rId2"/>
          <a:stretch>
            <a:fillRect/>
          </a:stretch>
        </p:blipFill>
        <p:spPr>
          <a:xfrm>
            <a:off x="10570103" y="447116"/>
            <a:ext cx="1259260" cy="267046"/>
          </a:xfrm>
          <a:prstGeom prst="rect">
            <a:avLst/>
          </a:prstGeom>
        </p:spPr>
      </p:pic>
      <p:pic>
        <p:nvPicPr>
          <p:cNvPr id="2050" name="Picture 2" descr="Azure App Service Plan Tiers. Features comparison between the… | by NaS IT  | Medium">
            <a:extLst>
              <a:ext uri="{FF2B5EF4-FFF2-40B4-BE49-F238E27FC236}">
                <a16:creationId xmlns:a16="http://schemas.microsoft.com/office/drawing/2014/main" id="{EC0159A8-822D-4D3B-8810-8E200CF71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240" r="23614"/>
          <a:stretch/>
        </p:blipFill>
        <p:spPr bwMode="auto">
          <a:xfrm>
            <a:off x="4995864" y="4737690"/>
            <a:ext cx="1388482" cy="137160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CD8AD3FF-32FB-4AC4-AFC5-0C76DD97D59E}"/>
              </a:ext>
            </a:extLst>
          </p:cNvPr>
          <p:cNvSpPr txBox="1"/>
          <p:nvPr/>
        </p:nvSpPr>
        <p:spPr>
          <a:xfrm>
            <a:off x="6582304" y="4823325"/>
            <a:ext cx="5292539" cy="1477328"/>
          </a:xfrm>
          <a:prstGeom prst="rect">
            <a:avLst/>
          </a:prstGeom>
          <a:noFill/>
        </p:spPr>
        <p:txBody>
          <a:bodyPr wrap="none" rtlCol="0">
            <a:spAutoFit/>
          </a:bodyPr>
          <a:lstStyle/>
          <a:p>
            <a:r>
              <a:rPr lang="en-US" b="1" dirty="0"/>
              <a:t>App Service Plan</a:t>
            </a:r>
          </a:p>
          <a:p>
            <a:r>
              <a:rPr lang="en-US" dirty="0"/>
              <a:t>Is the backend resource of the App Services</a:t>
            </a:r>
          </a:p>
          <a:p>
            <a:r>
              <a:rPr lang="en-US" dirty="0"/>
              <a:t>All </a:t>
            </a:r>
            <a:r>
              <a:rPr lang="en-US" dirty="0" err="1"/>
              <a:t>WebApps</a:t>
            </a:r>
            <a:r>
              <a:rPr lang="en-US" dirty="0"/>
              <a:t> run on top of an AppService Plan</a:t>
            </a:r>
          </a:p>
          <a:p>
            <a:r>
              <a:rPr lang="en-US" dirty="0"/>
              <a:t>All </a:t>
            </a:r>
            <a:r>
              <a:rPr lang="en-US" dirty="0" err="1"/>
              <a:t>WebApps</a:t>
            </a:r>
            <a:r>
              <a:rPr lang="en-US" dirty="0"/>
              <a:t> on a AppService plan share the resources</a:t>
            </a:r>
          </a:p>
          <a:p>
            <a:r>
              <a:rPr lang="en-US" dirty="0"/>
              <a:t>All </a:t>
            </a:r>
            <a:r>
              <a:rPr lang="en-US" dirty="0" err="1"/>
              <a:t>WebApps</a:t>
            </a:r>
            <a:r>
              <a:rPr lang="en-US" dirty="0"/>
              <a:t> on a AppService plan scale together</a:t>
            </a:r>
          </a:p>
        </p:txBody>
      </p:sp>
      <p:pic>
        <p:nvPicPr>
          <p:cNvPr id="2052" name="Picture 4" descr="Web Apps Icon #117109 - Free Icons Library">
            <a:extLst>
              <a:ext uri="{FF2B5EF4-FFF2-40B4-BE49-F238E27FC236}">
                <a16:creationId xmlns:a16="http://schemas.microsoft.com/office/drawing/2014/main" id="{6D66014E-948B-4F5A-B673-D46462893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789" y="19945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Web Apps Icon #117109 - Free Icons Library">
            <a:extLst>
              <a:ext uri="{FF2B5EF4-FFF2-40B4-BE49-F238E27FC236}">
                <a16:creationId xmlns:a16="http://schemas.microsoft.com/office/drawing/2014/main" id="{EACB0770-ADED-4E1C-834D-98B173FFA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4141" y="19945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eb Apps Icon #117109 - Free Icons Library">
            <a:extLst>
              <a:ext uri="{FF2B5EF4-FFF2-40B4-BE49-F238E27FC236}">
                <a16:creationId xmlns:a16="http://schemas.microsoft.com/office/drawing/2014/main" id="{6DDD264D-A0FB-43A8-935C-833F866279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799" y="19945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Web Apps Icon #117109 - Free Icons Library">
            <a:extLst>
              <a:ext uri="{FF2B5EF4-FFF2-40B4-BE49-F238E27FC236}">
                <a16:creationId xmlns:a16="http://schemas.microsoft.com/office/drawing/2014/main" id="{9B3EF48F-5CD8-47F4-82E5-571B65F115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4845" y="199456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Web Apps Icon #117109 - Free Icons Library">
            <a:extLst>
              <a:ext uri="{FF2B5EF4-FFF2-40B4-BE49-F238E27FC236}">
                <a16:creationId xmlns:a16="http://schemas.microsoft.com/office/drawing/2014/main" id="{F40C7892-DBAA-4A9A-AF14-4E2D092B3E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5199" y="1994568"/>
            <a:ext cx="13716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ector: Angulado 16">
            <a:extLst>
              <a:ext uri="{FF2B5EF4-FFF2-40B4-BE49-F238E27FC236}">
                <a16:creationId xmlns:a16="http://schemas.microsoft.com/office/drawing/2014/main" id="{B491149E-26E0-4287-AAC5-5983438F126D}"/>
              </a:ext>
            </a:extLst>
          </p:cNvPr>
          <p:cNvCxnSpPr>
            <a:stCxn id="2052" idx="2"/>
            <a:endCxn id="2050" idx="0"/>
          </p:cNvCxnSpPr>
          <p:nvPr/>
        </p:nvCxnSpPr>
        <p:spPr>
          <a:xfrm rot="16200000" flipH="1">
            <a:off x="3039086" y="2086671"/>
            <a:ext cx="1371522" cy="39305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Conector: Angulado 21">
            <a:extLst>
              <a:ext uri="{FF2B5EF4-FFF2-40B4-BE49-F238E27FC236}">
                <a16:creationId xmlns:a16="http://schemas.microsoft.com/office/drawing/2014/main" id="{9A659ABE-E891-4F15-8091-324159CBC2A2}"/>
              </a:ext>
            </a:extLst>
          </p:cNvPr>
          <p:cNvCxnSpPr>
            <a:stCxn id="3" idx="2"/>
            <a:endCxn id="2050" idx="0"/>
          </p:cNvCxnSpPr>
          <p:nvPr/>
        </p:nvCxnSpPr>
        <p:spPr>
          <a:xfrm rot="16200000" flipH="1">
            <a:off x="4024262" y="3071847"/>
            <a:ext cx="1371522" cy="196016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6" name="Conector: Angulado 25">
            <a:extLst>
              <a:ext uri="{FF2B5EF4-FFF2-40B4-BE49-F238E27FC236}">
                <a16:creationId xmlns:a16="http://schemas.microsoft.com/office/drawing/2014/main" id="{3544595F-9E0B-403C-B0D6-14B9F1A3FC5A}"/>
              </a:ext>
            </a:extLst>
          </p:cNvPr>
          <p:cNvCxnSpPr>
            <a:cxnSpLocks/>
            <a:stCxn id="7" idx="2"/>
            <a:endCxn id="2050" idx="0"/>
          </p:cNvCxnSpPr>
          <p:nvPr/>
        </p:nvCxnSpPr>
        <p:spPr>
          <a:xfrm rot="16200000" flipH="1">
            <a:off x="5004091" y="4051676"/>
            <a:ext cx="1371522" cy="50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049" name="Conector: Angulado 2048">
            <a:extLst>
              <a:ext uri="{FF2B5EF4-FFF2-40B4-BE49-F238E27FC236}">
                <a16:creationId xmlns:a16="http://schemas.microsoft.com/office/drawing/2014/main" id="{43FBA20F-CA58-4997-9CA3-BDCD4F891BEE}"/>
              </a:ext>
            </a:extLst>
          </p:cNvPr>
          <p:cNvCxnSpPr>
            <a:stCxn id="11" idx="2"/>
            <a:endCxn id="2050" idx="0"/>
          </p:cNvCxnSpPr>
          <p:nvPr/>
        </p:nvCxnSpPr>
        <p:spPr>
          <a:xfrm rot="5400000">
            <a:off x="5994614" y="3061659"/>
            <a:ext cx="1371522" cy="198054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053" name="Conector: Angulado 2052">
            <a:extLst>
              <a:ext uri="{FF2B5EF4-FFF2-40B4-BE49-F238E27FC236}">
                <a16:creationId xmlns:a16="http://schemas.microsoft.com/office/drawing/2014/main" id="{3450DA9D-1083-4F7A-AE3F-210E04D69C25}"/>
              </a:ext>
            </a:extLst>
          </p:cNvPr>
          <p:cNvCxnSpPr>
            <a:stCxn id="13" idx="2"/>
            <a:endCxn id="2050" idx="0"/>
          </p:cNvCxnSpPr>
          <p:nvPr/>
        </p:nvCxnSpPr>
        <p:spPr>
          <a:xfrm rot="5400000">
            <a:off x="6979791" y="2076482"/>
            <a:ext cx="1371522" cy="3950894"/>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5197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VPC_Day1_AppDev_Session3_V1.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ppt/theme/theme11.xml><?xml version="1.0" encoding="utf-8"?>
<a:theme xmlns:a="http://schemas.openxmlformats.org/drawingml/2006/main" name="5_Server and Cloud 2013">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2.xml><?xml version="1.0" encoding="utf-8"?>
<a:theme xmlns:a="http://schemas.openxmlformats.org/drawingml/2006/main" name="1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FD0A0AB8-9770-4A62-B2F1-B966FFF80697}"/>
    </a:ext>
  </a:extLst>
</a:theme>
</file>

<file path=ppt/theme/theme13.xml><?xml version="1.0" encoding="utf-8"?>
<a:theme xmlns:a="http://schemas.openxmlformats.org/drawingml/2006/main" name="2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reySanders-Igni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Ignite" id="{369A7E30-374D-4E79-9E78-9DF475D450E4}" vid="{3B131192-BDB3-44A6-BB51-8DBE8CC7FEF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3175">
          <a:solidFill>
            <a:schemeClr val="accent1"/>
          </a:solid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dirty="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B8097" id="{DBE1B9E9-FF33-4F02-8F36-6FFF6E0BA6AF}" vid="{EC4501E7-9FFE-4E5B-A13D-A3B46EB2EED6}"/>
    </a:ext>
  </a:extLst>
</a:theme>
</file>

<file path=ppt/theme/theme7.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8.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2BD29ED07ADA478A9152AFEF881ECF" ma:contentTypeVersion="15" ma:contentTypeDescription="Create a new document." ma:contentTypeScope="" ma:versionID="79650350a596c9e8c8e6a21e6704805d">
  <xsd:schema xmlns:xsd="http://www.w3.org/2001/XMLSchema" xmlns:xs="http://www.w3.org/2001/XMLSchema" xmlns:p="http://schemas.microsoft.com/office/2006/metadata/properties" xmlns:ns1="http://schemas.microsoft.com/sharepoint/v3" xmlns:ns3="d28de0a1-5503-46b2-9a14-de8933790fd9" xmlns:ns4="8c46b85e-d6e8-4abb-9e32-bb961deccef1" targetNamespace="http://schemas.microsoft.com/office/2006/metadata/properties" ma:root="true" ma:fieldsID="1e9407cce6bb287d096bfe6fb41a2240" ns1:_="" ns3:_="" ns4:_="">
    <xsd:import namespace="http://schemas.microsoft.com/sharepoint/v3"/>
    <xsd:import namespace="d28de0a1-5503-46b2-9a14-de8933790fd9"/>
    <xsd:import namespace="8c46b85e-d6e8-4abb-9e32-bb961deccef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4:LastSharedByUser" minOccurs="0"/>
                <xsd:element ref="ns4:LastSharedByTime" minOccurs="0"/>
                <xsd:element ref="ns3:MediaServiceAutoTags" minOccurs="0"/>
                <xsd:element ref="ns3:MediaServiceEventHashCode" minOccurs="0"/>
                <xsd:element ref="ns3:MediaServiceGenerationTime" minOccurs="0"/>
                <xsd:element ref="ns3:MediaServiceOCR" minOccurs="0"/>
                <xsd:element ref="ns1:_ip_UnifiedCompliancePolicyProperties" minOccurs="0"/>
                <xsd:element ref="ns1:_ip_UnifiedCompliancePolicyUIAc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28de0a1-5503-46b2-9a14-de8933790f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5" nillable="true" ma:displayName="MediaServiceAutoTags" ma:internalName="MediaServiceAutoTags"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c46b85e-d6e8-4abb-9e32-bb961decce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d28de0a1-5503-46b2-9a14-de8933790fd9" xsi:nil="true"/>
  </documentManagement>
</p:properties>
</file>

<file path=customXml/itemProps1.xml><?xml version="1.0" encoding="utf-8"?>
<ds:datastoreItem xmlns:ds="http://schemas.openxmlformats.org/officeDocument/2006/customXml" ds:itemID="{3CB560E8-814F-4614-9318-3094A34791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28de0a1-5503-46b2-9a14-de8933790fd9"/>
    <ds:schemaRef ds:uri="8c46b85e-d6e8-4abb-9e32-bb961decce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7F73347-7E9A-4410-B800-64006D18154C}">
  <ds:schemaRefs>
    <ds:schemaRef ds:uri="http://schemas.microsoft.com/sharepoint/v3/contenttype/forms"/>
  </ds:schemaRefs>
</ds:datastoreItem>
</file>

<file path=customXml/itemProps3.xml><?xml version="1.0" encoding="utf-8"?>
<ds:datastoreItem xmlns:ds="http://schemas.openxmlformats.org/officeDocument/2006/customXml" ds:itemID="{8E6F9481-19AE-43B3-B507-5ABD0757C589}">
  <ds:schemaRefs>
    <ds:schemaRef ds:uri="http://purl.org/dc/elements/1.1/"/>
    <ds:schemaRef ds:uri="http://schemas.microsoft.com/office/2006/documentManagement/types"/>
    <ds:schemaRef ds:uri="http://www.w3.org/XML/1998/namespace"/>
    <ds:schemaRef ds:uri="d28de0a1-5503-46b2-9a14-de8933790fd9"/>
    <ds:schemaRef ds:uri="http://schemas.openxmlformats.org/package/2006/metadata/core-properties"/>
    <ds:schemaRef ds:uri="http://purl.org/dc/terms/"/>
    <ds:schemaRef ds:uri="http://schemas.microsoft.com/sharepoint/v3"/>
    <ds:schemaRef ds:uri="http://schemas.microsoft.com/office/infopath/2007/PartnerControls"/>
    <ds:schemaRef ds:uri="8c46b85e-d6e8-4abb-9e32-bb961deccef1"/>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360</TotalTime>
  <Words>3672</Words>
  <Application>Microsoft Office PowerPoint</Application>
  <PresentationFormat>Widescreen</PresentationFormat>
  <Paragraphs>608</Paragraphs>
  <Slides>71</Slides>
  <Notes>26</Notes>
  <HiddenSlides>0</HiddenSlides>
  <MMClips>0</MMClips>
  <ScaleCrop>false</ScaleCrop>
  <HeadingPairs>
    <vt:vector size="8" baseType="variant">
      <vt:variant>
        <vt:lpstr>Fontes usadas</vt:lpstr>
      </vt:variant>
      <vt:variant>
        <vt:i4>11</vt:i4>
      </vt:variant>
      <vt:variant>
        <vt:lpstr>Tema</vt:lpstr>
      </vt:variant>
      <vt:variant>
        <vt:i4>15</vt:i4>
      </vt:variant>
      <vt:variant>
        <vt:lpstr>Servidores OLE inseridos</vt:lpstr>
      </vt:variant>
      <vt:variant>
        <vt:i4>1</vt:i4>
      </vt:variant>
      <vt:variant>
        <vt:lpstr>Títulos de slides</vt:lpstr>
      </vt:variant>
      <vt:variant>
        <vt:i4>71</vt:i4>
      </vt:variant>
    </vt:vector>
  </HeadingPairs>
  <TitlesOfParts>
    <vt:vector size="98" baseType="lpstr">
      <vt:lpstr>Arial</vt:lpstr>
      <vt:lpstr>Calibri</vt:lpstr>
      <vt:lpstr>Calibri Light</vt:lpstr>
      <vt:lpstr>Consolas</vt:lpstr>
      <vt:lpstr>Segoe Pro</vt:lpstr>
      <vt:lpstr>Segoe UI</vt:lpstr>
      <vt:lpstr>Segoe UI Black</vt:lpstr>
      <vt:lpstr>Segoe UI Light</vt:lpstr>
      <vt:lpstr>Segoe UI Semibold</vt:lpstr>
      <vt:lpstr>Segoe UI Semilight</vt:lpstr>
      <vt:lpstr>Wingdings</vt:lpstr>
      <vt:lpstr>VPC_Day1_AppDev_Session3_V1.5</vt:lpstr>
      <vt:lpstr>CoreySanders-Ignite</vt:lpstr>
      <vt:lpstr>1_Office Theme</vt:lpstr>
      <vt:lpstr>1_Azure_2015</vt:lpstr>
      <vt:lpstr>2_C+E Deck</vt:lpstr>
      <vt:lpstr>5-50111_Build 2017_DARK GRAY TEMPLATE</vt:lpstr>
      <vt:lpstr>WHITE TEMPLATE</vt:lpstr>
      <vt:lpstr>1_5-30721_Build_2016_Template_Light</vt:lpstr>
      <vt:lpstr>KEEP_WHITE TEMPLATE</vt:lpstr>
      <vt:lpstr>Microsoft AzureCon 2015 Template - Color</vt:lpstr>
      <vt:lpstr>5_Server and Cloud 2013</vt:lpstr>
      <vt:lpstr>1_WHITE TEMPLATE</vt:lpstr>
      <vt:lpstr>2_Azure_2015</vt:lpstr>
      <vt:lpstr>Tema do Office</vt:lpstr>
      <vt:lpstr>Office Theme</vt:lpstr>
      <vt:lpstr>think-cell Slide</vt:lpstr>
      <vt:lpstr>Apresentação do PowerPoint</vt:lpstr>
      <vt:lpstr>Apresentação do PowerPoint</vt:lpstr>
      <vt:lpstr>Apresentação do PowerPoint</vt:lpstr>
      <vt:lpstr>Apresentação do PowerPoint</vt:lpstr>
      <vt:lpstr>Balance of responsibility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Azure API Management</vt:lpstr>
      <vt:lpstr>Apresentação do PowerPoint</vt:lpstr>
      <vt:lpstr>Apresentação do PowerPoint</vt:lpstr>
      <vt:lpstr>Apresentação do PowerPoint</vt:lpstr>
      <vt:lpstr>Products</vt:lpstr>
      <vt:lpstr>Apresentação do PowerPoint</vt:lpstr>
      <vt:lpstr>Apresentação do PowerPoint</vt:lpstr>
      <vt:lpstr>Apresentação do PowerPoint</vt:lpstr>
      <vt:lpstr>Developer Portal</vt:lpstr>
      <vt:lpstr>Apresentação do PowerPoint</vt:lpstr>
      <vt:lpstr>Apresentação do PowerPoint</vt:lpstr>
      <vt:lpstr>Policies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Azure Functions Language Support</vt:lpstr>
      <vt:lpstr>Apresentação do PowerPoint</vt:lpstr>
      <vt:lpstr>Apresentação do PowerPoint</vt:lpstr>
      <vt:lpstr>Apresentação do PowerPoint</vt:lpstr>
      <vt:lpstr>Apresentação do PowerPoint</vt:lpstr>
      <vt:lpstr>Introducing Durable Functions</vt:lpstr>
      <vt:lpstr>Apresentação do PowerPoint</vt:lpstr>
      <vt:lpstr>Apresentação do PowerPoint</vt:lpstr>
      <vt:lpstr>Apresentação do PowerPoint</vt:lpstr>
      <vt:lpstr>Apresentação do PowerPoint</vt:lpstr>
      <vt:lpstr>Apresentação do PowerPoint</vt:lpstr>
      <vt:lpstr>Web application backends</vt:lpstr>
      <vt:lpstr>Mobile application backends</vt:lpstr>
      <vt:lpstr>IoT-connected backends</vt:lpstr>
      <vt:lpstr>Conversational bot processing</vt:lpstr>
      <vt:lpstr>Real-time file processing </vt:lpstr>
      <vt:lpstr>Real-time stream processing </vt:lpstr>
      <vt:lpstr>Automation of scheduled tasks  </vt:lpstr>
      <vt:lpstr>Extending SaaS Applications   </vt:lpstr>
      <vt:lpstr>Apresentação do PowerPoint</vt:lpstr>
      <vt:lpstr>Apresentação do PowerPoint</vt:lpstr>
      <vt:lpstr>Contoso Image Analysis</vt:lpstr>
      <vt:lpstr>Contoso Architecture</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Paulo Sérgio Baima</dc:creator>
  <cp:lastModifiedBy>Paulo Sérgio Baima</cp:lastModifiedBy>
  <cp:revision>2</cp:revision>
  <dcterms:created xsi:type="dcterms:W3CDTF">2020-11-09T00:12:24Z</dcterms:created>
  <dcterms:modified xsi:type="dcterms:W3CDTF">2020-11-09T14:54:41Z</dcterms:modified>
</cp:coreProperties>
</file>